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oleObject"/>
  <Default Extension="png" ContentType="image/png"/>
  <Default Extension="vml" ContentType="application/vnd.openxmlformats-officedocument.vmlDrawi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793" r:id="rId2"/>
    <p:sldMasterId id="2147483997" r:id="rId3"/>
  </p:sldMasterIdLst>
  <p:notesMasterIdLst>
    <p:notesMasterId r:id="rId33"/>
  </p:notesMasterIdLst>
  <p:handoutMasterIdLst>
    <p:handoutMasterId r:id="rId34"/>
  </p:handoutMasterIdLst>
  <p:sldIdLst>
    <p:sldId id="444" r:id="rId4"/>
    <p:sldId id="421" r:id="rId5"/>
    <p:sldId id="420" r:id="rId6"/>
    <p:sldId id="392" r:id="rId7"/>
    <p:sldId id="395" r:id="rId8"/>
    <p:sldId id="396" r:id="rId9"/>
    <p:sldId id="413" r:id="rId10"/>
    <p:sldId id="394" r:id="rId11"/>
    <p:sldId id="419" r:id="rId12"/>
    <p:sldId id="418" r:id="rId13"/>
    <p:sldId id="403" r:id="rId14"/>
    <p:sldId id="409" r:id="rId15"/>
    <p:sldId id="414" r:id="rId16"/>
    <p:sldId id="415" r:id="rId17"/>
    <p:sldId id="416" r:id="rId18"/>
    <p:sldId id="417" r:id="rId19"/>
    <p:sldId id="442" r:id="rId20"/>
    <p:sldId id="431" r:id="rId21"/>
    <p:sldId id="428" r:id="rId22"/>
    <p:sldId id="429" r:id="rId23"/>
    <p:sldId id="430" r:id="rId24"/>
    <p:sldId id="443" r:id="rId25"/>
    <p:sldId id="432" r:id="rId26"/>
    <p:sldId id="433" r:id="rId27"/>
    <p:sldId id="434" r:id="rId28"/>
    <p:sldId id="435" r:id="rId29"/>
    <p:sldId id="438" r:id="rId30"/>
    <p:sldId id="437" r:id="rId31"/>
    <p:sldId id="439" r:id="rId32"/>
  </p:sldIdLst>
  <p:sldSz cx="9144000" cy="6858000" type="screen4x3"/>
  <p:notesSz cx="6858000" cy="9144000"/>
  <p:defaultTextStyle>
    <a:defPPr>
      <a:defRPr lang="en-US"/>
    </a:defPPr>
    <a:lvl1pPr algn="l" rtl="0" eaLnBrk="0" fontAlgn="base" hangingPunct="0">
      <a:spcBef>
        <a:spcPct val="0"/>
      </a:spcBef>
      <a:spcAft>
        <a:spcPct val="0"/>
      </a:spcAft>
      <a:defRPr sz="3000" kern="1200">
        <a:solidFill>
          <a:srgbClr val="000066"/>
        </a:solidFill>
        <a:latin typeface="Arial" charset="0"/>
        <a:ea typeface="MS PGothic" charset="-128"/>
        <a:cs typeface="+mn-cs"/>
      </a:defRPr>
    </a:lvl1pPr>
    <a:lvl2pPr marL="457200" algn="l" rtl="0" eaLnBrk="0" fontAlgn="base" hangingPunct="0">
      <a:spcBef>
        <a:spcPct val="0"/>
      </a:spcBef>
      <a:spcAft>
        <a:spcPct val="0"/>
      </a:spcAft>
      <a:defRPr sz="3000" kern="1200">
        <a:solidFill>
          <a:srgbClr val="000066"/>
        </a:solidFill>
        <a:latin typeface="Arial" charset="0"/>
        <a:ea typeface="MS PGothic" charset="-128"/>
        <a:cs typeface="+mn-cs"/>
      </a:defRPr>
    </a:lvl2pPr>
    <a:lvl3pPr marL="914400" algn="l" rtl="0" eaLnBrk="0" fontAlgn="base" hangingPunct="0">
      <a:spcBef>
        <a:spcPct val="0"/>
      </a:spcBef>
      <a:spcAft>
        <a:spcPct val="0"/>
      </a:spcAft>
      <a:defRPr sz="3000" kern="1200">
        <a:solidFill>
          <a:srgbClr val="000066"/>
        </a:solidFill>
        <a:latin typeface="Arial" charset="0"/>
        <a:ea typeface="MS PGothic" charset="-128"/>
        <a:cs typeface="+mn-cs"/>
      </a:defRPr>
    </a:lvl3pPr>
    <a:lvl4pPr marL="1371600" algn="l" rtl="0" eaLnBrk="0" fontAlgn="base" hangingPunct="0">
      <a:spcBef>
        <a:spcPct val="0"/>
      </a:spcBef>
      <a:spcAft>
        <a:spcPct val="0"/>
      </a:spcAft>
      <a:defRPr sz="3000" kern="1200">
        <a:solidFill>
          <a:srgbClr val="000066"/>
        </a:solidFill>
        <a:latin typeface="Arial" charset="0"/>
        <a:ea typeface="MS PGothic" charset="-128"/>
        <a:cs typeface="+mn-cs"/>
      </a:defRPr>
    </a:lvl4pPr>
    <a:lvl5pPr marL="1828800" algn="l" rtl="0" eaLnBrk="0" fontAlgn="base" hangingPunct="0">
      <a:spcBef>
        <a:spcPct val="0"/>
      </a:spcBef>
      <a:spcAft>
        <a:spcPct val="0"/>
      </a:spcAft>
      <a:defRPr sz="3000" kern="1200">
        <a:solidFill>
          <a:srgbClr val="000066"/>
        </a:solidFill>
        <a:latin typeface="Arial" charset="0"/>
        <a:ea typeface="MS PGothic" charset="-128"/>
        <a:cs typeface="+mn-cs"/>
      </a:defRPr>
    </a:lvl5pPr>
    <a:lvl6pPr marL="2286000" algn="l" defTabSz="914400" rtl="0" eaLnBrk="1" latinLnBrk="0" hangingPunct="1">
      <a:defRPr sz="3000" kern="1200">
        <a:solidFill>
          <a:srgbClr val="000066"/>
        </a:solidFill>
        <a:latin typeface="Arial" charset="0"/>
        <a:ea typeface="MS PGothic" charset="-128"/>
        <a:cs typeface="+mn-cs"/>
      </a:defRPr>
    </a:lvl6pPr>
    <a:lvl7pPr marL="2743200" algn="l" defTabSz="914400" rtl="0" eaLnBrk="1" latinLnBrk="0" hangingPunct="1">
      <a:defRPr sz="3000" kern="1200">
        <a:solidFill>
          <a:srgbClr val="000066"/>
        </a:solidFill>
        <a:latin typeface="Arial" charset="0"/>
        <a:ea typeface="MS PGothic" charset="-128"/>
        <a:cs typeface="+mn-cs"/>
      </a:defRPr>
    </a:lvl7pPr>
    <a:lvl8pPr marL="3200400" algn="l" defTabSz="914400" rtl="0" eaLnBrk="1" latinLnBrk="0" hangingPunct="1">
      <a:defRPr sz="3000" kern="1200">
        <a:solidFill>
          <a:srgbClr val="000066"/>
        </a:solidFill>
        <a:latin typeface="Arial" charset="0"/>
        <a:ea typeface="MS PGothic" charset="-128"/>
        <a:cs typeface="+mn-cs"/>
      </a:defRPr>
    </a:lvl8pPr>
    <a:lvl9pPr marL="3657600" algn="l" defTabSz="914400" rtl="0" eaLnBrk="1" latinLnBrk="0" hangingPunct="1">
      <a:defRPr sz="3000" kern="1200">
        <a:solidFill>
          <a:srgbClr val="000066"/>
        </a:solidFill>
        <a:latin typeface="Arial" charset="0"/>
        <a:ea typeface="MS PGothic"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A4C7CD"/>
    <a:srgbClr val="0066FF"/>
    <a:srgbClr val="A50021"/>
    <a:srgbClr val="000066"/>
    <a:srgbClr val="E4E7F2"/>
    <a:srgbClr val="FFFFFF"/>
    <a:srgbClr val="2B337C"/>
    <a:srgbClr val="292F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02"/>
  </p:normalViewPr>
  <p:slideViewPr>
    <p:cSldViewPr>
      <p:cViewPr>
        <p:scale>
          <a:sx n="78" d="100"/>
          <a:sy n="78" d="100"/>
        </p:scale>
        <p:origin x="2064" y="4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1848"/>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9" Type="http://schemas.openxmlformats.org/officeDocument/2006/relationships/slide" Target="slides/slide6.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33" Type="http://schemas.openxmlformats.org/officeDocument/2006/relationships/notesMaster" Target="notesMasters/notesMaster1.xml"/><Relationship Id="rId34" Type="http://schemas.openxmlformats.org/officeDocument/2006/relationships/handoutMaster" Target="handoutMasters/handout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37" Type="http://schemas.openxmlformats.org/officeDocument/2006/relationships/theme" Target="theme/theme1.xml"/><Relationship Id="rId38"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8.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946582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png>
</file>

<file path=ppt/media/image29.pn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ChangeArrowheads="1" noTextEdit="1"/>
          </p:cNvSpPr>
          <p:nvPr>
            <p:ph type="sldImg" idx="2"/>
          </p:nvPr>
        </p:nvSpPr>
        <p:spPr bwMode="auto">
          <a:xfrm>
            <a:off x="1149350" y="692150"/>
            <a:ext cx="4559300" cy="3416300"/>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051" name="Rectangle 3"/>
          <p:cNvSpPr>
            <a:spLocks noGrp="1" noChangeArrowheads="1"/>
          </p:cNvSpPr>
          <p:nvPr>
            <p:ph type="body" sz="quarter" idx="3"/>
          </p:nvPr>
        </p:nvSpPr>
        <p:spPr bwMode="auto">
          <a:xfrm>
            <a:off x="914400" y="4343400"/>
            <a:ext cx="5029200" cy="4114800"/>
          </a:xfrm>
          <a:prstGeom prst="rect">
            <a:avLst/>
          </a:prstGeom>
          <a:noFill/>
          <a:ln w="12700">
            <a:noFill/>
            <a:miter lim="800000"/>
            <a:headEnd/>
            <a:tailEnd/>
          </a:ln>
          <a:effectLst/>
        </p:spPr>
        <p:txBody>
          <a:bodyPr vert="horz" wrap="square" lIns="90488" tIns="44450" rIns="90488" bIns="4445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Tree>
    <p:extLst>
      <p:ext uri="{BB962C8B-B14F-4D97-AF65-F5344CB8AC3E}">
        <p14:creationId xmlns:p14="http://schemas.microsoft.com/office/powerpoint/2010/main" val="68608551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28" charset="0"/>
        <a:ea typeface="MS PGothic" pitchFamily="34" charset="-128"/>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pitchFamily="28"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28"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28"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28" charset="0"/>
        <a:ea typeface="MS PGothic"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www.ncbi.nlm.nih.gov/pubmed/17677991" TargetMode="External"/><Relationship Id="rId4" Type="http://schemas.openxmlformats.org/officeDocument/2006/relationships/hyperlink" Target="NULL" TargetMode="External"/><Relationship Id="rId5" Type="http://schemas.openxmlformats.org/officeDocument/2006/relationships/hyperlink" Target="NULL" TargetMode="External"/><Relationship Id="rId6" Type="http://schemas.openxmlformats.org/officeDocument/2006/relationships/hyperlink" Target="NULL" TargetMode="External"/><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Slide Image Placeholder 1"/>
          <p:cNvSpPr>
            <a:spLocks noGrp="1" noRot="1" noChangeAspect="1" noTextEdit="1"/>
          </p:cNvSpPr>
          <p:nvPr>
            <p:ph type="sldImg"/>
          </p:nvPr>
        </p:nvSpPr>
        <p:spPr>
          <a:xfrm>
            <a:off x="1150938" y="692150"/>
            <a:ext cx="4556125" cy="3416300"/>
          </a:xfrm>
          <a:ln/>
        </p:spPr>
      </p:sp>
      <p:sp>
        <p:nvSpPr>
          <p:cNvPr id="6146"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1846050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a:xfrm>
            <a:off x="1150938" y="692150"/>
            <a:ext cx="4556125" cy="3416300"/>
          </a:xfrm>
          <a:ln/>
        </p:spPr>
      </p:sp>
      <p:sp>
        <p:nvSpPr>
          <p:cNvPr id="29698"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11437333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a:xfrm>
            <a:off x="1150938" y="692150"/>
            <a:ext cx="4556125" cy="3416300"/>
          </a:xfrm>
          <a:ln/>
        </p:spPr>
      </p:sp>
      <p:sp>
        <p:nvSpPr>
          <p:cNvPr id="31746"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6009278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a:xfrm>
            <a:off x="1150938" y="692150"/>
            <a:ext cx="4556125" cy="3416300"/>
          </a:xfrm>
          <a:ln/>
        </p:spPr>
      </p:sp>
      <p:sp>
        <p:nvSpPr>
          <p:cNvPr id="33794"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178262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a:xfrm>
            <a:off x="1150938" y="692150"/>
            <a:ext cx="4556125" cy="3416300"/>
          </a:xfrm>
          <a:ln/>
        </p:spPr>
      </p:sp>
      <p:sp>
        <p:nvSpPr>
          <p:cNvPr id="35842"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3112926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a:xfrm>
            <a:off x="1150938" y="692150"/>
            <a:ext cx="4556125" cy="3416300"/>
          </a:xfrm>
          <a:ln/>
        </p:spPr>
      </p:sp>
      <p:sp>
        <p:nvSpPr>
          <p:cNvPr id="39938"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6258918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Image Placeholder 1"/>
          <p:cNvSpPr>
            <a:spLocks noGrp="1" noRot="1" noChangeAspect="1" noTextEdit="1"/>
          </p:cNvSpPr>
          <p:nvPr>
            <p:ph type="sldImg"/>
          </p:nvPr>
        </p:nvSpPr>
        <p:spPr>
          <a:xfrm>
            <a:off x="1150938" y="692150"/>
            <a:ext cx="4556125" cy="3416300"/>
          </a:xfrm>
          <a:ln/>
        </p:spPr>
      </p:sp>
      <p:sp>
        <p:nvSpPr>
          <p:cNvPr id="47106"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9896048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Image Placeholder 1"/>
          <p:cNvSpPr>
            <a:spLocks noGrp="1" noRot="1" noChangeAspect="1" noTextEdit="1"/>
          </p:cNvSpPr>
          <p:nvPr>
            <p:ph type="sldImg"/>
          </p:nvPr>
        </p:nvSpPr>
        <p:spPr>
          <a:xfrm>
            <a:off x="1150938" y="692150"/>
            <a:ext cx="4556125" cy="3416300"/>
          </a:xfrm>
          <a:ln/>
        </p:spPr>
      </p:sp>
      <p:sp>
        <p:nvSpPr>
          <p:cNvPr id="49154"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273805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Slide Image Placeholder 1"/>
          <p:cNvSpPr>
            <a:spLocks noGrp="1" noRot="1" noChangeAspect="1" noTextEdit="1"/>
          </p:cNvSpPr>
          <p:nvPr>
            <p:ph type="sldImg"/>
          </p:nvPr>
        </p:nvSpPr>
        <p:spPr>
          <a:xfrm>
            <a:off x="1150938" y="692150"/>
            <a:ext cx="4556125" cy="3416300"/>
          </a:xfrm>
          <a:ln/>
        </p:spPr>
      </p:sp>
      <p:sp>
        <p:nvSpPr>
          <p:cNvPr id="51202"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pPr eaLnBrk="1" hangingPunct="1"/>
            <a:r>
              <a:rPr lang="en-US" altLang="en-US">
                <a:latin typeface="Times New Roman" charset="0"/>
                <a:ea typeface="MS PGothic" charset="-128"/>
                <a:cs typeface="ＭＳ Ｐゴシック" charset="-128"/>
              </a:rPr>
              <a:t>HEPES is a sulfonic acid.</a:t>
            </a:r>
          </a:p>
        </p:txBody>
      </p:sp>
    </p:spTree>
    <p:extLst>
      <p:ext uri="{BB962C8B-B14F-4D97-AF65-F5344CB8AC3E}">
        <p14:creationId xmlns:p14="http://schemas.microsoft.com/office/powerpoint/2010/main" val="6231008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a:xfrm>
            <a:off x="1150938" y="692150"/>
            <a:ext cx="4556125" cy="3416300"/>
          </a:xfrm>
          <a:ln/>
        </p:spPr>
      </p:sp>
      <p:sp>
        <p:nvSpPr>
          <p:cNvPr id="54274"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1325992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Slide Image Placeholder 1"/>
          <p:cNvSpPr>
            <a:spLocks noGrp="1" noRot="1" noChangeAspect="1" noTextEdit="1"/>
          </p:cNvSpPr>
          <p:nvPr>
            <p:ph type="sldImg"/>
          </p:nvPr>
        </p:nvSpPr>
        <p:spPr>
          <a:xfrm>
            <a:off x="1150938" y="692150"/>
            <a:ext cx="4556125" cy="3416300"/>
          </a:xfrm>
          <a:ln/>
        </p:spPr>
      </p:sp>
      <p:sp>
        <p:nvSpPr>
          <p:cNvPr id="12290"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14436823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noTextEdit="1"/>
          </p:cNvSpPr>
          <p:nvPr>
            <p:ph type="sldImg"/>
          </p:nvPr>
        </p:nvSpPr>
        <p:spPr>
          <a:xfrm>
            <a:off x="1150938" y="692150"/>
            <a:ext cx="4556125" cy="3416300"/>
          </a:xfrm>
          <a:ln/>
        </p:spPr>
      </p:sp>
      <p:sp>
        <p:nvSpPr>
          <p:cNvPr id="14338"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16991302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a:xfrm>
            <a:off x="1150938" y="692150"/>
            <a:ext cx="4556125" cy="3416300"/>
          </a:xfrm>
          <a:ln/>
        </p:spPr>
      </p:sp>
      <p:sp>
        <p:nvSpPr>
          <p:cNvPr id="16386"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45296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noTextEdit="1"/>
          </p:cNvSpPr>
          <p:nvPr>
            <p:ph type="sldImg"/>
          </p:nvPr>
        </p:nvSpPr>
        <p:spPr>
          <a:xfrm>
            <a:off x="1150938" y="692150"/>
            <a:ext cx="4556125" cy="3416300"/>
          </a:xfrm>
          <a:ln/>
        </p:spPr>
      </p:sp>
      <p:sp>
        <p:nvSpPr>
          <p:cNvPr id="18434"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10915014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noTextEdit="1"/>
          </p:cNvSpPr>
          <p:nvPr>
            <p:ph type="sldImg"/>
          </p:nvPr>
        </p:nvSpPr>
        <p:spPr>
          <a:xfrm>
            <a:off x="1150938" y="692150"/>
            <a:ext cx="4556125" cy="3416300"/>
          </a:xfrm>
          <a:ln/>
        </p:spPr>
      </p:sp>
      <p:sp>
        <p:nvSpPr>
          <p:cNvPr id="20482"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Times New Roman" charset="0"/>
                <a:ea typeface="MS PGothic" charset="-128"/>
                <a:cs typeface="ＭＳ Ｐゴシック" charset="-128"/>
              </a:rPr>
              <a:t>http://skullsinthestars.com/2011/05/27/water-has-properties-that-are-positively-electrifying/</a:t>
            </a:r>
          </a:p>
          <a:p>
            <a:r>
              <a:rPr lang="en-US" altLang="en-US">
                <a:latin typeface="Times New Roman" charset="0"/>
                <a:ea typeface="MS PGothic" charset="-128"/>
                <a:cs typeface="ＭＳ Ｐゴシック" charset="-128"/>
                <a:hlinkClick r:id="rId3" tooltip="Physical review letters."/>
              </a:rPr>
              <a:t>Phys Rev Lett.</a:t>
            </a:r>
            <a:r>
              <a:rPr lang="en-US" altLang="en-US">
                <a:latin typeface="Times New Roman" charset="0"/>
                <a:ea typeface="MS PGothic" charset="-128"/>
                <a:cs typeface="ＭＳ Ｐゴシック" charset="-128"/>
              </a:rPr>
              <a:t> 2007 Jun 15;98(24):247401. Epub 2007 Jun 13.</a:t>
            </a:r>
          </a:p>
          <a:p>
            <a:r>
              <a:rPr lang="en-US" altLang="en-US" b="1">
                <a:latin typeface="Times New Roman" charset="0"/>
                <a:ea typeface="MS PGothic" charset="-128"/>
                <a:cs typeface="ＭＳ Ｐゴシック" charset="-128"/>
              </a:rPr>
              <a:t>Dipolar correlations and the dielectric permittivity of water.</a:t>
            </a:r>
          </a:p>
          <a:p>
            <a:r>
              <a:rPr lang="en-US" altLang="en-US">
                <a:latin typeface="Times New Roman" charset="0"/>
                <a:ea typeface="MS PGothic" charset="-128"/>
                <a:cs typeface="ＭＳ Ｐゴシック" charset="-128"/>
                <a:hlinkClick r:id="rId4" invalidUrl="http://www.ncbi.nlm.nih.gov/pubmed?term=Sharma M[Author]&amp;cauthor=true&amp;cauthor_uid=17677991"/>
              </a:rPr>
              <a:t>Sharma M</a:t>
            </a:r>
            <a:r>
              <a:rPr lang="en-US" altLang="en-US">
                <a:latin typeface="Times New Roman" charset="0"/>
                <a:ea typeface="MS PGothic" charset="-128"/>
                <a:cs typeface="ＭＳ Ｐゴシック" charset="-128"/>
              </a:rPr>
              <a:t>, </a:t>
            </a:r>
            <a:r>
              <a:rPr lang="en-US" altLang="en-US">
                <a:latin typeface="Times New Roman" charset="0"/>
                <a:ea typeface="MS PGothic" charset="-128"/>
                <a:cs typeface="ＭＳ Ｐゴシック" charset="-128"/>
                <a:hlinkClick r:id="rId5" invalidUrl="http://www.ncbi.nlm.nih.gov/pubmed?term=Resta R[Author]&amp;cauthor=true&amp;cauthor_uid=17677991"/>
              </a:rPr>
              <a:t>Resta R</a:t>
            </a:r>
            <a:r>
              <a:rPr lang="en-US" altLang="en-US">
                <a:latin typeface="Times New Roman" charset="0"/>
                <a:ea typeface="MS PGothic" charset="-128"/>
                <a:cs typeface="ＭＳ Ｐゴシック" charset="-128"/>
              </a:rPr>
              <a:t>, </a:t>
            </a:r>
            <a:r>
              <a:rPr lang="en-US" altLang="en-US">
                <a:latin typeface="Times New Roman" charset="0"/>
                <a:ea typeface="MS PGothic" charset="-128"/>
                <a:cs typeface="ＭＳ Ｐゴシック" charset="-128"/>
                <a:hlinkClick r:id="rId6" invalidUrl="http://www.ncbi.nlm.nih.gov/pubmed?term=Car R[Author]&amp;cauthor=true&amp;cauthor_uid=17677991"/>
              </a:rPr>
              <a:t>Car R</a:t>
            </a:r>
            <a:r>
              <a:rPr lang="en-US" altLang="en-US">
                <a:latin typeface="Times New Roman" charset="0"/>
                <a:ea typeface="MS PGothic" charset="-128"/>
                <a:cs typeface="ＭＳ Ｐゴシック" charset="-128"/>
              </a:rPr>
              <a:t>.</a:t>
            </a:r>
          </a:p>
          <a:p>
            <a:r>
              <a:rPr lang="en-US" altLang="en-US" b="1">
                <a:latin typeface="Times New Roman" charset="0"/>
                <a:ea typeface="MS PGothic" charset="-128"/>
                <a:cs typeface="ＭＳ Ｐゴシック" charset="-128"/>
                <a:hlinkClick r:id="rId3" tooltip="Open/close author information list"/>
              </a:rPr>
              <a:t>Author information </a:t>
            </a:r>
            <a:endParaRPr lang="en-US" altLang="en-US" b="1">
              <a:latin typeface="Times New Roman" charset="0"/>
              <a:ea typeface="MS PGothic" charset="-128"/>
              <a:cs typeface="ＭＳ Ｐゴシック" charset="-128"/>
            </a:endParaRPr>
          </a:p>
          <a:p>
            <a:r>
              <a:rPr lang="en-US" altLang="en-US" b="1">
                <a:latin typeface="Times New Roman" charset="0"/>
                <a:ea typeface="MS PGothic" charset="-128"/>
                <a:cs typeface="ＭＳ Ｐゴシック" charset="-128"/>
              </a:rPr>
              <a:t>Abstract</a:t>
            </a:r>
          </a:p>
          <a:p>
            <a:r>
              <a:rPr lang="en-US" altLang="en-US">
                <a:latin typeface="Times New Roman" charset="0"/>
                <a:ea typeface="MS PGothic" charset="-128"/>
                <a:cs typeface="ＭＳ Ｐゴシック" charset="-128"/>
              </a:rPr>
              <a:t>The static dielectric properties of liquid and solid water are investigated within linear response theory in the context of ab initio molecular dynamics. Using maximally localized Wannier functions to treat the macroscopic polarization we formulate a first-principles, parameter-free, generalization of Kirkwood's phenomenological theory. Our calculated static permittivity is in good agreement with experiment. Two effects of the hydrogen bonds, i.e., a significant increase of the average local moment and a local alignment of the molecular dipoles, contribute in almost equal measure to the unusually large dielectric constant of water.</a:t>
            </a:r>
          </a:p>
          <a:p>
            <a:endParaRPr lang="en-US" altLang="en-US">
              <a:latin typeface="Times New Roman" charset="0"/>
              <a:ea typeface="MS PGothic" charset="-128"/>
              <a:cs typeface="ＭＳ Ｐゴシック" charset="-128"/>
            </a:endParaRPr>
          </a:p>
          <a:p>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1060011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a:xfrm>
            <a:off x="1150938" y="692150"/>
            <a:ext cx="4556125" cy="3416300"/>
          </a:xfrm>
          <a:ln/>
        </p:spPr>
      </p:sp>
      <p:sp>
        <p:nvSpPr>
          <p:cNvPr id="22530"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849953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a:xfrm>
            <a:off x="1150938" y="692150"/>
            <a:ext cx="4556125" cy="3416300"/>
          </a:xfrm>
          <a:ln/>
        </p:spPr>
      </p:sp>
      <p:sp>
        <p:nvSpPr>
          <p:cNvPr id="24578"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440104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noTextEdit="1"/>
          </p:cNvSpPr>
          <p:nvPr>
            <p:ph type="sldImg"/>
          </p:nvPr>
        </p:nvSpPr>
        <p:spPr>
          <a:xfrm>
            <a:off x="1150938" y="692150"/>
            <a:ext cx="4556125" cy="3416300"/>
          </a:xfrm>
          <a:ln/>
        </p:spPr>
      </p:sp>
      <p:sp>
        <p:nvSpPr>
          <p:cNvPr id="27650"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ltLang="en-US">
              <a:latin typeface="Times New Roman" charset="0"/>
              <a:ea typeface="MS PGothic" charset="-128"/>
              <a:cs typeface="ＭＳ Ｐゴシック" charset="-128"/>
            </a:endParaRPr>
          </a:p>
        </p:txBody>
      </p:sp>
    </p:spTree>
    <p:extLst>
      <p:ext uri="{BB962C8B-B14F-4D97-AF65-F5344CB8AC3E}">
        <p14:creationId xmlns:p14="http://schemas.microsoft.com/office/powerpoint/2010/main" val="9034243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Documents%20and%20Settings/Animations/chapter18/Flash/Chapter%202%20WA/WA002_MMM_2_03.html" TargetMode="External"/><Relationship Id="rId4" Type="http://schemas.openxmlformats.org/officeDocument/2006/relationships/image" Target="../media/image3.jpeg"/><Relationship Id="rId5" Type="http://schemas.openxmlformats.org/officeDocument/2006/relationships/hyperlink" Target="http://www.cengage.com/chemistry/bettelheim" TargetMode="External"/><Relationship Id="rId6" Type="http://schemas.openxmlformats.org/officeDocument/2006/relationships/hyperlink" Target="http://www.cengage.com/chemistry/garrett" TargetMode="External"/><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png"/><Relationship Id="rId1" Type="http://schemas.openxmlformats.org/officeDocument/2006/relationships/slideMaster" Target="../slideMasters/slideMaster3.xml"/><Relationship Id="rId2" Type="http://schemas.openxmlformats.org/officeDocument/2006/relationships/hyperlink" Target="http://www.cengage.com/chemistry/bettelheim"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Rectangle 8"/>
          <p:cNvSpPr>
            <a:spLocks noChangeArrowheads="1"/>
          </p:cNvSpPr>
          <p:nvPr userDrawn="1"/>
        </p:nvSpPr>
        <p:spPr bwMode="auto">
          <a:xfrm>
            <a:off x="0" y="0"/>
            <a:ext cx="9145588" cy="938213"/>
          </a:xfrm>
          <a:prstGeom prst="rect">
            <a:avLst/>
          </a:prstGeom>
          <a:solidFill>
            <a:srgbClr val="0C6476"/>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a:defRPr sz="3000">
                <a:solidFill>
                  <a:srgbClr val="000066"/>
                </a:solidFill>
                <a:latin typeface="Arial" charset="0"/>
                <a:ea typeface="MS PGothic" pitchFamily="34" charset="-128"/>
              </a:defRPr>
            </a:lvl1pPr>
            <a:lvl2pPr marL="742950" indent="-285750">
              <a:defRPr sz="3000">
                <a:solidFill>
                  <a:srgbClr val="000066"/>
                </a:solidFill>
                <a:latin typeface="Arial" charset="0"/>
                <a:ea typeface="MS PGothic" pitchFamily="34" charset="-128"/>
              </a:defRPr>
            </a:lvl2pPr>
            <a:lvl3pPr marL="1143000" indent="-228600">
              <a:defRPr sz="3000">
                <a:solidFill>
                  <a:srgbClr val="000066"/>
                </a:solidFill>
                <a:latin typeface="Arial" charset="0"/>
                <a:ea typeface="MS PGothic" pitchFamily="34" charset="-128"/>
              </a:defRPr>
            </a:lvl3pPr>
            <a:lvl4pPr marL="1600200" indent="-228600">
              <a:defRPr sz="3000">
                <a:solidFill>
                  <a:srgbClr val="000066"/>
                </a:solidFill>
                <a:latin typeface="Arial" charset="0"/>
                <a:ea typeface="MS PGothic" pitchFamily="34" charset="-128"/>
              </a:defRPr>
            </a:lvl4pPr>
            <a:lvl5pPr marL="2057400" indent="-228600">
              <a:defRPr sz="3000">
                <a:solidFill>
                  <a:srgbClr val="000066"/>
                </a:solidFill>
                <a:latin typeface="Arial" charset="0"/>
                <a:ea typeface="MS PGothic" pitchFamily="34" charset="-128"/>
              </a:defRPr>
            </a:lvl5pPr>
            <a:lvl6pPr marL="2514600" indent="-228600" eaLnBrk="0" fontAlgn="base" hangingPunct="0">
              <a:spcBef>
                <a:spcPct val="0"/>
              </a:spcBef>
              <a:spcAft>
                <a:spcPct val="0"/>
              </a:spcAft>
              <a:defRPr sz="3000">
                <a:solidFill>
                  <a:srgbClr val="000066"/>
                </a:solidFill>
                <a:latin typeface="Arial" charset="0"/>
                <a:ea typeface="MS PGothic" pitchFamily="34" charset="-128"/>
              </a:defRPr>
            </a:lvl6pPr>
            <a:lvl7pPr marL="2971800" indent="-228600" eaLnBrk="0" fontAlgn="base" hangingPunct="0">
              <a:spcBef>
                <a:spcPct val="0"/>
              </a:spcBef>
              <a:spcAft>
                <a:spcPct val="0"/>
              </a:spcAft>
              <a:defRPr sz="3000">
                <a:solidFill>
                  <a:srgbClr val="000066"/>
                </a:solidFill>
                <a:latin typeface="Arial" charset="0"/>
                <a:ea typeface="MS PGothic" pitchFamily="34" charset="-128"/>
              </a:defRPr>
            </a:lvl7pPr>
            <a:lvl8pPr marL="3429000" indent="-228600" eaLnBrk="0" fontAlgn="base" hangingPunct="0">
              <a:spcBef>
                <a:spcPct val="0"/>
              </a:spcBef>
              <a:spcAft>
                <a:spcPct val="0"/>
              </a:spcAft>
              <a:defRPr sz="3000">
                <a:solidFill>
                  <a:srgbClr val="000066"/>
                </a:solidFill>
                <a:latin typeface="Arial" charset="0"/>
                <a:ea typeface="MS PGothic" pitchFamily="34" charset="-128"/>
              </a:defRPr>
            </a:lvl8pPr>
            <a:lvl9pPr marL="3886200" indent="-228600" eaLnBrk="0" fontAlgn="base" hangingPunct="0">
              <a:spcBef>
                <a:spcPct val="0"/>
              </a:spcBef>
              <a:spcAft>
                <a:spcPct val="0"/>
              </a:spcAft>
              <a:defRPr sz="3000">
                <a:solidFill>
                  <a:srgbClr val="000066"/>
                </a:solidFill>
                <a:latin typeface="Arial" charset="0"/>
                <a:ea typeface="MS PGothic" pitchFamily="34" charset="-128"/>
              </a:defRPr>
            </a:lvl9pPr>
          </a:lstStyle>
          <a:p>
            <a:pPr>
              <a:defRPr/>
            </a:pPr>
            <a:endParaRPr lang="en-US" altLang="en-US" smtClean="0"/>
          </a:p>
        </p:txBody>
      </p:sp>
      <p:pic>
        <p:nvPicPr>
          <p:cNvPr id="4" name="Picture 9" descr="BrooksCole_Logo"/>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05613" y="0"/>
            <a:ext cx="23368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10"/>
          <p:cNvSpPr>
            <a:spLocks noChangeArrowheads="1"/>
          </p:cNvSpPr>
          <p:nvPr userDrawn="1"/>
        </p:nvSpPr>
        <p:spPr bwMode="auto">
          <a:xfrm>
            <a:off x="2638425" y="1066800"/>
            <a:ext cx="2894013"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3000">
                <a:solidFill>
                  <a:srgbClr val="000066"/>
                </a:solidFill>
                <a:latin typeface="Arial" charset="0"/>
                <a:ea typeface="MS PGothic" pitchFamily="34" charset="-128"/>
              </a:defRPr>
            </a:lvl1pPr>
            <a:lvl2pPr marL="742950" indent="-285750">
              <a:defRPr sz="3000">
                <a:solidFill>
                  <a:srgbClr val="000066"/>
                </a:solidFill>
                <a:latin typeface="Arial" charset="0"/>
                <a:ea typeface="MS PGothic" pitchFamily="34" charset="-128"/>
              </a:defRPr>
            </a:lvl2pPr>
            <a:lvl3pPr marL="1143000" indent="-228600">
              <a:defRPr sz="3000">
                <a:solidFill>
                  <a:srgbClr val="000066"/>
                </a:solidFill>
                <a:latin typeface="Arial" charset="0"/>
                <a:ea typeface="MS PGothic" pitchFamily="34" charset="-128"/>
              </a:defRPr>
            </a:lvl3pPr>
            <a:lvl4pPr marL="1600200" indent="-228600">
              <a:defRPr sz="3000">
                <a:solidFill>
                  <a:srgbClr val="000066"/>
                </a:solidFill>
                <a:latin typeface="Arial" charset="0"/>
                <a:ea typeface="MS PGothic" pitchFamily="34" charset="-128"/>
              </a:defRPr>
            </a:lvl4pPr>
            <a:lvl5pPr marL="2057400" indent="-228600">
              <a:defRPr sz="3000">
                <a:solidFill>
                  <a:srgbClr val="000066"/>
                </a:solidFill>
                <a:latin typeface="Arial" charset="0"/>
                <a:ea typeface="MS PGothic" pitchFamily="34" charset="-128"/>
              </a:defRPr>
            </a:lvl5pPr>
            <a:lvl6pPr marL="2514600" indent="-228600" eaLnBrk="0" fontAlgn="base" hangingPunct="0">
              <a:spcBef>
                <a:spcPct val="0"/>
              </a:spcBef>
              <a:spcAft>
                <a:spcPct val="0"/>
              </a:spcAft>
              <a:defRPr sz="3000">
                <a:solidFill>
                  <a:srgbClr val="000066"/>
                </a:solidFill>
                <a:latin typeface="Arial" charset="0"/>
                <a:ea typeface="MS PGothic" pitchFamily="34" charset="-128"/>
              </a:defRPr>
            </a:lvl6pPr>
            <a:lvl7pPr marL="2971800" indent="-228600" eaLnBrk="0" fontAlgn="base" hangingPunct="0">
              <a:spcBef>
                <a:spcPct val="0"/>
              </a:spcBef>
              <a:spcAft>
                <a:spcPct val="0"/>
              </a:spcAft>
              <a:defRPr sz="3000">
                <a:solidFill>
                  <a:srgbClr val="000066"/>
                </a:solidFill>
                <a:latin typeface="Arial" charset="0"/>
                <a:ea typeface="MS PGothic" pitchFamily="34" charset="-128"/>
              </a:defRPr>
            </a:lvl7pPr>
            <a:lvl8pPr marL="3429000" indent="-228600" eaLnBrk="0" fontAlgn="base" hangingPunct="0">
              <a:spcBef>
                <a:spcPct val="0"/>
              </a:spcBef>
              <a:spcAft>
                <a:spcPct val="0"/>
              </a:spcAft>
              <a:defRPr sz="3000">
                <a:solidFill>
                  <a:srgbClr val="000066"/>
                </a:solidFill>
                <a:latin typeface="Arial" charset="0"/>
                <a:ea typeface="MS PGothic" pitchFamily="34" charset="-128"/>
              </a:defRPr>
            </a:lvl8pPr>
            <a:lvl9pPr marL="3886200" indent="-228600" eaLnBrk="0" fontAlgn="base" hangingPunct="0">
              <a:spcBef>
                <a:spcPct val="0"/>
              </a:spcBef>
              <a:spcAft>
                <a:spcPct val="0"/>
              </a:spcAft>
              <a:defRPr sz="3000">
                <a:solidFill>
                  <a:srgbClr val="000066"/>
                </a:solidFill>
                <a:latin typeface="Arial" charset="0"/>
                <a:ea typeface="MS PGothic" pitchFamily="34" charset="-128"/>
              </a:defRPr>
            </a:lvl9pPr>
          </a:lstStyle>
          <a:p>
            <a:pPr>
              <a:defRPr/>
            </a:pPr>
            <a:r>
              <a:rPr lang="en-US" altLang="en-US" sz="2400" smtClean="0">
                <a:solidFill>
                  <a:srgbClr val="FF0000"/>
                </a:solidFill>
              </a:rPr>
              <a:t>Reginald H. Garrett</a:t>
            </a:r>
          </a:p>
          <a:p>
            <a:pPr>
              <a:defRPr/>
            </a:pPr>
            <a:r>
              <a:rPr lang="en-US" altLang="en-US" sz="2400" smtClean="0">
                <a:solidFill>
                  <a:srgbClr val="FF0000"/>
                </a:solidFill>
              </a:rPr>
              <a:t>Charles M. Grisham</a:t>
            </a:r>
          </a:p>
        </p:txBody>
      </p:sp>
      <p:sp>
        <p:nvSpPr>
          <p:cNvPr id="6" name="Rectangle 11">
            <a:hlinkClick r:id="rId3"/>
          </p:cNvPr>
          <p:cNvSpPr>
            <a:spLocks noChangeArrowheads="1"/>
          </p:cNvSpPr>
          <p:nvPr userDrawn="1"/>
        </p:nvSpPr>
        <p:spPr bwMode="auto">
          <a:xfrm>
            <a:off x="2638425" y="2468563"/>
            <a:ext cx="1841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3000">
                <a:solidFill>
                  <a:srgbClr val="000066"/>
                </a:solidFill>
                <a:latin typeface="Arial" charset="0"/>
                <a:ea typeface="MS PGothic" pitchFamily="34" charset="-128"/>
              </a:defRPr>
            </a:lvl1pPr>
            <a:lvl2pPr marL="742950" indent="-285750">
              <a:defRPr sz="3000">
                <a:solidFill>
                  <a:srgbClr val="000066"/>
                </a:solidFill>
                <a:latin typeface="Arial" charset="0"/>
                <a:ea typeface="MS PGothic" pitchFamily="34" charset="-128"/>
              </a:defRPr>
            </a:lvl2pPr>
            <a:lvl3pPr marL="1143000" indent="-228600">
              <a:defRPr sz="3000">
                <a:solidFill>
                  <a:srgbClr val="000066"/>
                </a:solidFill>
                <a:latin typeface="Arial" charset="0"/>
                <a:ea typeface="MS PGothic" pitchFamily="34" charset="-128"/>
              </a:defRPr>
            </a:lvl3pPr>
            <a:lvl4pPr marL="1600200" indent="-228600">
              <a:defRPr sz="3000">
                <a:solidFill>
                  <a:srgbClr val="000066"/>
                </a:solidFill>
                <a:latin typeface="Arial" charset="0"/>
                <a:ea typeface="MS PGothic" pitchFamily="34" charset="-128"/>
              </a:defRPr>
            </a:lvl4pPr>
            <a:lvl5pPr marL="2057400" indent="-228600">
              <a:defRPr sz="3000">
                <a:solidFill>
                  <a:srgbClr val="000066"/>
                </a:solidFill>
                <a:latin typeface="Arial" charset="0"/>
                <a:ea typeface="MS PGothic" pitchFamily="34" charset="-128"/>
              </a:defRPr>
            </a:lvl5pPr>
            <a:lvl6pPr marL="2514600" indent="-228600" eaLnBrk="0" fontAlgn="base" hangingPunct="0">
              <a:spcBef>
                <a:spcPct val="0"/>
              </a:spcBef>
              <a:spcAft>
                <a:spcPct val="0"/>
              </a:spcAft>
              <a:defRPr sz="3000">
                <a:solidFill>
                  <a:srgbClr val="000066"/>
                </a:solidFill>
                <a:latin typeface="Arial" charset="0"/>
                <a:ea typeface="MS PGothic" pitchFamily="34" charset="-128"/>
              </a:defRPr>
            </a:lvl6pPr>
            <a:lvl7pPr marL="2971800" indent="-228600" eaLnBrk="0" fontAlgn="base" hangingPunct="0">
              <a:spcBef>
                <a:spcPct val="0"/>
              </a:spcBef>
              <a:spcAft>
                <a:spcPct val="0"/>
              </a:spcAft>
              <a:defRPr sz="3000">
                <a:solidFill>
                  <a:srgbClr val="000066"/>
                </a:solidFill>
                <a:latin typeface="Arial" charset="0"/>
                <a:ea typeface="MS PGothic" pitchFamily="34" charset="-128"/>
              </a:defRPr>
            </a:lvl7pPr>
            <a:lvl8pPr marL="3429000" indent="-228600" eaLnBrk="0" fontAlgn="base" hangingPunct="0">
              <a:spcBef>
                <a:spcPct val="0"/>
              </a:spcBef>
              <a:spcAft>
                <a:spcPct val="0"/>
              </a:spcAft>
              <a:defRPr sz="3000">
                <a:solidFill>
                  <a:srgbClr val="000066"/>
                </a:solidFill>
                <a:latin typeface="Arial" charset="0"/>
                <a:ea typeface="MS PGothic" pitchFamily="34" charset="-128"/>
              </a:defRPr>
            </a:lvl8pPr>
            <a:lvl9pPr marL="3886200" indent="-228600" eaLnBrk="0" fontAlgn="base" hangingPunct="0">
              <a:spcBef>
                <a:spcPct val="0"/>
              </a:spcBef>
              <a:spcAft>
                <a:spcPct val="0"/>
              </a:spcAft>
              <a:defRPr sz="3000">
                <a:solidFill>
                  <a:srgbClr val="000066"/>
                </a:solidFill>
                <a:latin typeface="Arial" charset="0"/>
                <a:ea typeface="MS PGothic" pitchFamily="34" charset="-128"/>
              </a:defRPr>
            </a:lvl9pPr>
          </a:lstStyle>
          <a:p>
            <a:pPr>
              <a:defRPr/>
            </a:pPr>
            <a:endParaRPr lang="en-US" altLang="en-US" sz="1200" smtClean="0">
              <a:solidFill>
                <a:schemeClr val="tx1"/>
              </a:solidFill>
              <a:latin typeface="Verdana" pitchFamily="34" charset="0"/>
            </a:endParaRPr>
          </a:p>
        </p:txBody>
      </p:sp>
      <p:sp>
        <p:nvSpPr>
          <p:cNvPr id="7" name="Rectangle 12"/>
          <p:cNvSpPr>
            <a:spLocks noGrp="1" noChangeArrowheads="1"/>
          </p:cNvSpPr>
          <p:nvPr userDrawn="1"/>
        </p:nvSpPr>
        <p:spPr bwMode="auto">
          <a:xfrm>
            <a:off x="76200" y="6019800"/>
            <a:ext cx="899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rgbClr val="000066"/>
                </a:solidFill>
                <a:latin typeface="Arial" charset="0"/>
                <a:ea typeface="MS PGothic" pitchFamily="34" charset="-128"/>
              </a:defRPr>
            </a:lvl1pPr>
            <a:lvl2pPr marL="742950" indent="-285750">
              <a:defRPr sz="3000">
                <a:solidFill>
                  <a:srgbClr val="000066"/>
                </a:solidFill>
                <a:latin typeface="Arial" charset="0"/>
                <a:ea typeface="MS PGothic" pitchFamily="34" charset="-128"/>
              </a:defRPr>
            </a:lvl2pPr>
            <a:lvl3pPr marL="1143000" indent="-228600">
              <a:defRPr sz="3000">
                <a:solidFill>
                  <a:srgbClr val="000066"/>
                </a:solidFill>
                <a:latin typeface="Arial" charset="0"/>
                <a:ea typeface="MS PGothic" pitchFamily="34" charset="-128"/>
              </a:defRPr>
            </a:lvl3pPr>
            <a:lvl4pPr marL="1600200" indent="-228600">
              <a:defRPr sz="3000">
                <a:solidFill>
                  <a:srgbClr val="000066"/>
                </a:solidFill>
                <a:latin typeface="Arial" charset="0"/>
                <a:ea typeface="MS PGothic" pitchFamily="34" charset="-128"/>
              </a:defRPr>
            </a:lvl4pPr>
            <a:lvl5pPr marL="2057400" indent="-228600">
              <a:defRPr sz="3000">
                <a:solidFill>
                  <a:srgbClr val="000066"/>
                </a:solidFill>
                <a:latin typeface="Arial" charset="0"/>
                <a:ea typeface="MS PGothic" pitchFamily="34" charset="-128"/>
              </a:defRPr>
            </a:lvl5pPr>
            <a:lvl6pPr marL="2514600" indent="-228600" eaLnBrk="0" fontAlgn="base" hangingPunct="0">
              <a:spcBef>
                <a:spcPct val="0"/>
              </a:spcBef>
              <a:spcAft>
                <a:spcPct val="0"/>
              </a:spcAft>
              <a:defRPr sz="3000">
                <a:solidFill>
                  <a:srgbClr val="000066"/>
                </a:solidFill>
                <a:latin typeface="Arial" charset="0"/>
                <a:ea typeface="MS PGothic" pitchFamily="34" charset="-128"/>
              </a:defRPr>
            </a:lvl6pPr>
            <a:lvl7pPr marL="2971800" indent="-228600" eaLnBrk="0" fontAlgn="base" hangingPunct="0">
              <a:spcBef>
                <a:spcPct val="0"/>
              </a:spcBef>
              <a:spcAft>
                <a:spcPct val="0"/>
              </a:spcAft>
              <a:defRPr sz="3000">
                <a:solidFill>
                  <a:srgbClr val="000066"/>
                </a:solidFill>
                <a:latin typeface="Arial" charset="0"/>
                <a:ea typeface="MS PGothic" pitchFamily="34" charset="-128"/>
              </a:defRPr>
            </a:lvl7pPr>
            <a:lvl8pPr marL="3429000" indent="-228600" eaLnBrk="0" fontAlgn="base" hangingPunct="0">
              <a:spcBef>
                <a:spcPct val="0"/>
              </a:spcBef>
              <a:spcAft>
                <a:spcPct val="0"/>
              </a:spcAft>
              <a:defRPr sz="3000">
                <a:solidFill>
                  <a:srgbClr val="000066"/>
                </a:solidFill>
                <a:latin typeface="Arial" charset="0"/>
                <a:ea typeface="MS PGothic" pitchFamily="34" charset="-128"/>
              </a:defRPr>
            </a:lvl8pPr>
            <a:lvl9pPr marL="3886200" indent="-228600" eaLnBrk="0" fontAlgn="base" hangingPunct="0">
              <a:spcBef>
                <a:spcPct val="0"/>
              </a:spcBef>
              <a:spcAft>
                <a:spcPct val="0"/>
              </a:spcAft>
              <a:defRPr sz="3000">
                <a:solidFill>
                  <a:srgbClr val="000066"/>
                </a:solidFill>
                <a:latin typeface="Arial" charset="0"/>
                <a:ea typeface="MS PGothic" pitchFamily="34" charset="-128"/>
              </a:defRPr>
            </a:lvl9pPr>
          </a:lstStyle>
          <a:p>
            <a:pPr algn="ctr">
              <a:defRPr/>
            </a:pPr>
            <a:endParaRPr lang="en-US" altLang="en-US" sz="2000" i="1" smtClean="0">
              <a:solidFill>
                <a:schemeClr val="tx1"/>
              </a:solidFill>
            </a:endParaRPr>
          </a:p>
        </p:txBody>
      </p:sp>
      <p:pic>
        <p:nvPicPr>
          <p:cNvPr id="8" name="Picture 6" descr="tro 1133106293.jp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28600" y="131763"/>
            <a:ext cx="2386013" cy="2860675"/>
          </a:xfrm>
          <a:prstGeom prst="rect">
            <a:avLst/>
          </a:prstGeom>
          <a:noFill/>
          <a:ln w="9525">
            <a:solidFill>
              <a:srgbClr val="FFFFFF"/>
            </a:solidFill>
            <a:miter lim="800000"/>
            <a:headEnd/>
            <a:tailEnd/>
          </a:ln>
          <a:extLst>
            <a:ext uri="{909E8E84-426E-40DD-AFC4-6F175D3DCCD1}">
              <a14:hiddenFill xmlns:a14="http://schemas.microsoft.com/office/drawing/2010/main">
                <a:solidFill>
                  <a:srgbClr val="FFFFFF"/>
                </a:solidFill>
              </a14:hiddenFill>
            </a:ext>
          </a:extLst>
        </p:spPr>
      </p:pic>
      <p:sp>
        <p:nvSpPr>
          <p:cNvPr id="9" name="Rectangle 8">
            <a:hlinkClick r:id="rId5"/>
          </p:cNvPr>
          <p:cNvSpPr>
            <a:spLocks noChangeArrowheads="1"/>
          </p:cNvSpPr>
          <p:nvPr userDrawn="1"/>
        </p:nvSpPr>
        <p:spPr bwMode="auto">
          <a:xfrm>
            <a:off x="2638425" y="2057400"/>
            <a:ext cx="2665413"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000">
                <a:solidFill>
                  <a:srgbClr val="000066"/>
                </a:solidFill>
                <a:latin typeface="Arial" charset="0"/>
                <a:ea typeface="MS PGothic" pitchFamily="34" charset="-128"/>
              </a:defRPr>
            </a:lvl1pPr>
            <a:lvl2pPr marL="742950" indent="-285750">
              <a:defRPr sz="3000">
                <a:solidFill>
                  <a:srgbClr val="000066"/>
                </a:solidFill>
                <a:latin typeface="Arial" charset="0"/>
                <a:ea typeface="MS PGothic" pitchFamily="34" charset="-128"/>
              </a:defRPr>
            </a:lvl2pPr>
            <a:lvl3pPr marL="1143000" indent="-228600">
              <a:defRPr sz="3000">
                <a:solidFill>
                  <a:srgbClr val="000066"/>
                </a:solidFill>
                <a:latin typeface="Arial" charset="0"/>
                <a:ea typeface="MS PGothic" pitchFamily="34" charset="-128"/>
              </a:defRPr>
            </a:lvl3pPr>
            <a:lvl4pPr marL="1600200" indent="-228600">
              <a:defRPr sz="3000">
                <a:solidFill>
                  <a:srgbClr val="000066"/>
                </a:solidFill>
                <a:latin typeface="Arial" charset="0"/>
                <a:ea typeface="MS PGothic" pitchFamily="34" charset="-128"/>
              </a:defRPr>
            </a:lvl4pPr>
            <a:lvl5pPr marL="2057400" indent="-228600">
              <a:defRPr sz="3000">
                <a:solidFill>
                  <a:srgbClr val="000066"/>
                </a:solidFill>
                <a:latin typeface="Arial" charset="0"/>
                <a:ea typeface="MS PGothic" pitchFamily="34" charset="-128"/>
              </a:defRPr>
            </a:lvl5pPr>
            <a:lvl6pPr marL="2514600" indent="-228600" eaLnBrk="0" fontAlgn="base" hangingPunct="0">
              <a:spcBef>
                <a:spcPct val="0"/>
              </a:spcBef>
              <a:spcAft>
                <a:spcPct val="0"/>
              </a:spcAft>
              <a:defRPr sz="3000">
                <a:solidFill>
                  <a:srgbClr val="000066"/>
                </a:solidFill>
                <a:latin typeface="Arial" charset="0"/>
                <a:ea typeface="MS PGothic" pitchFamily="34" charset="-128"/>
              </a:defRPr>
            </a:lvl6pPr>
            <a:lvl7pPr marL="2971800" indent="-228600" eaLnBrk="0" fontAlgn="base" hangingPunct="0">
              <a:spcBef>
                <a:spcPct val="0"/>
              </a:spcBef>
              <a:spcAft>
                <a:spcPct val="0"/>
              </a:spcAft>
              <a:defRPr sz="3000">
                <a:solidFill>
                  <a:srgbClr val="000066"/>
                </a:solidFill>
                <a:latin typeface="Arial" charset="0"/>
                <a:ea typeface="MS PGothic" pitchFamily="34" charset="-128"/>
              </a:defRPr>
            </a:lvl7pPr>
            <a:lvl8pPr marL="3429000" indent="-228600" eaLnBrk="0" fontAlgn="base" hangingPunct="0">
              <a:spcBef>
                <a:spcPct val="0"/>
              </a:spcBef>
              <a:spcAft>
                <a:spcPct val="0"/>
              </a:spcAft>
              <a:defRPr sz="3000">
                <a:solidFill>
                  <a:srgbClr val="000066"/>
                </a:solidFill>
                <a:latin typeface="Arial" charset="0"/>
                <a:ea typeface="MS PGothic" pitchFamily="34" charset="-128"/>
              </a:defRPr>
            </a:lvl8pPr>
            <a:lvl9pPr marL="3886200" indent="-228600" eaLnBrk="0" fontAlgn="base" hangingPunct="0">
              <a:spcBef>
                <a:spcPct val="0"/>
              </a:spcBef>
              <a:spcAft>
                <a:spcPct val="0"/>
              </a:spcAft>
              <a:defRPr sz="3000">
                <a:solidFill>
                  <a:srgbClr val="000066"/>
                </a:solidFill>
                <a:latin typeface="Arial" charset="0"/>
                <a:ea typeface="MS PGothic" pitchFamily="34" charset="-128"/>
              </a:defRPr>
            </a:lvl9pPr>
          </a:lstStyle>
          <a:p>
            <a:pPr>
              <a:defRPr/>
            </a:pPr>
            <a:r>
              <a:rPr lang="en-US" altLang="en-US" sz="1200" u="sng" smtClean="0">
                <a:hlinkClick r:id="rId6"/>
              </a:rPr>
              <a:t>www.cengage.com/chemistry/garrett</a:t>
            </a:r>
            <a:endParaRPr lang="en-US" altLang="en-US" sz="1200" smtClean="0">
              <a:solidFill>
                <a:schemeClr val="tx1"/>
              </a:solidFill>
              <a:latin typeface="Verdana" pitchFamily="34" charset="0"/>
            </a:endParaRPr>
          </a:p>
        </p:txBody>
      </p:sp>
      <p:sp>
        <p:nvSpPr>
          <p:cNvPr id="10" name="Rectangle 13"/>
          <p:cNvSpPr>
            <a:spLocks noGrp="1" noChangeArrowheads="1"/>
          </p:cNvSpPr>
          <p:nvPr userDrawn="1"/>
        </p:nvSpPr>
        <p:spPr bwMode="auto">
          <a:xfrm>
            <a:off x="76200" y="6172200"/>
            <a:ext cx="899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rgbClr val="000066"/>
                </a:solidFill>
                <a:latin typeface="Arial" charset="0"/>
                <a:ea typeface="MS PGothic" pitchFamily="34" charset="-128"/>
              </a:defRPr>
            </a:lvl1pPr>
            <a:lvl2pPr marL="742950" indent="-285750">
              <a:defRPr sz="3000">
                <a:solidFill>
                  <a:srgbClr val="000066"/>
                </a:solidFill>
                <a:latin typeface="Arial" charset="0"/>
                <a:ea typeface="MS PGothic" pitchFamily="34" charset="-128"/>
              </a:defRPr>
            </a:lvl2pPr>
            <a:lvl3pPr marL="1143000" indent="-228600">
              <a:defRPr sz="3000">
                <a:solidFill>
                  <a:srgbClr val="000066"/>
                </a:solidFill>
                <a:latin typeface="Arial" charset="0"/>
                <a:ea typeface="MS PGothic" pitchFamily="34" charset="-128"/>
              </a:defRPr>
            </a:lvl3pPr>
            <a:lvl4pPr marL="1600200" indent="-228600">
              <a:defRPr sz="3000">
                <a:solidFill>
                  <a:srgbClr val="000066"/>
                </a:solidFill>
                <a:latin typeface="Arial" charset="0"/>
                <a:ea typeface="MS PGothic" pitchFamily="34" charset="-128"/>
              </a:defRPr>
            </a:lvl4pPr>
            <a:lvl5pPr marL="2057400" indent="-228600">
              <a:defRPr sz="3000">
                <a:solidFill>
                  <a:srgbClr val="000066"/>
                </a:solidFill>
                <a:latin typeface="Arial" charset="0"/>
                <a:ea typeface="MS PGothic" pitchFamily="34" charset="-128"/>
              </a:defRPr>
            </a:lvl5pPr>
            <a:lvl6pPr marL="2514600" indent="-228600" eaLnBrk="0" fontAlgn="base" hangingPunct="0">
              <a:spcBef>
                <a:spcPct val="0"/>
              </a:spcBef>
              <a:spcAft>
                <a:spcPct val="0"/>
              </a:spcAft>
              <a:defRPr sz="3000">
                <a:solidFill>
                  <a:srgbClr val="000066"/>
                </a:solidFill>
                <a:latin typeface="Arial" charset="0"/>
                <a:ea typeface="MS PGothic" pitchFamily="34" charset="-128"/>
              </a:defRPr>
            </a:lvl6pPr>
            <a:lvl7pPr marL="2971800" indent="-228600" eaLnBrk="0" fontAlgn="base" hangingPunct="0">
              <a:spcBef>
                <a:spcPct val="0"/>
              </a:spcBef>
              <a:spcAft>
                <a:spcPct val="0"/>
              </a:spcAft>
              <a:defRPr sz="3000">
                <a:solidFill>
                  <a:srgbClr val="000066"/>
                </a:solidFill>
                <a:latin typeface="Arial" charset="0"/>
                <a:ea typeface="MS PGothic" pitchFamily="34" charset="-128"/>
              </a:defRPr>
            </a:lvl7pPr>
            <a:lvl8pPr marL="3429000" indent="-228600" eaLnBrk="0" fontAlgn="base" hangingPunct="0">
              <a:spcBef>
                <a:spcPct val="0"/>
              </a:spcBef>
              <a:spcAft>
                <a:spcPct val="0"/>
              </a:spcAft>
              <a:defRPr sz="3000">
                <a:solidFill>
                  <a:srgbClr val="000066"/>
                </a:solidFill>
                <a:latin typeface="Arial" charset="0"/>
                <a:ea typeface="MS PGothic" pitchFamily="34" charset="-128"/>
              </a:defRPr>
            </a:lvl8pPr>
            <a:lvl9pPr marL="3886200" indent="-228600" eaLnBrk="0" fontAlgn="base" hangingPunct="0">
              <a:spcBef>
                <a:spcPct val="0"/>
              </a:spcBef>
              <a:spcAft>
                <a:spcPct val="0"/>
              </a:spcAft>
              <a:defRPr sz="3000">
                <a:solidFill>
                  <a:srgbClr val="000066"/>
                </a:solidFill>
                <a:latin typeface="Arial" charset="0"/>
                <a:ea typeface="MS PGothic" pitchFamily="34" charset="-128"/>
              </a:defRPr>
            </a:lvl9pPr>
          </a:lstStyle>
          <a:p>
            <a:pPr algn="ctr">
              <a:defRPr/>
            </a:pPr>
            <a:r>
              <a:rPr lang="en-US" altLang="en-US" sz="2000" smtClean="0"/>
              <a:t>Reginald Garrett &amp; Charles Grisham </a:t>
            </a:r>
            <a:r>
              <a:rPr lang="en-US" altLang="en-US" sz="2000" smtClean="0">
                <a:solidFill>
                  <a:schemeClr val="tx1"/>
                </a:solidFill>
              </a:rPr>
              <a:t>• </a:t>
            </a:r>
            <a:r>
              <a:rPr lang="en-US" altLang="en-US" sz="2000" smtClean="0"/>
              <a:t>University of Virginia</a:t>
            </a:r>
            <a:endParaRPr lang="en-US" altLang="en-US" sz="2000" smtClean="0">
              <a:solidFill>
                <a:schemeClr val="tx1"/>
              </a:solidFill>
            </a:endParaRPr>
          </a:p>
        </p:txBody>
      </p:sp>
      <p:sp>
        <p:nvSpPr>
          <p:cNvPr id="187397" name="Rectangle 5"/>
          <p:cNvSpPr>
            <a:spLocks noGrp="1" noChangeArrowheads="1"/>
          </p:cNvSpPr>
          <p:nvPr>
            <p:ph type="ctrTitle"/>
          </p:nvPr>
        </p:nvSpPr>
        <p:spPr>
          <a:xfrm>
            <a:off x="685800" y="3048000"/>
            <a:ext cx="7772400" cy="1143000"/>
          </a:xfrm>
        </p:spPr>
        <p:txBody>
          <a:bodyPr/>
          <a:lstStyle>
            <a:lvl1pPr algn="ct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1337690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42995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4338" y="73025"/>
            <a:ext cx="2227262" cy="66754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0963" y="73025"/>
            <a:ext cx="6530975" cy="66754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81469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80963" y="73025"/>
            <a:ext cx="8910637" cy="66754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371301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6720408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5613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019055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26686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317851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625646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00977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112517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786559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4885812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544812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678571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Rectangle 8"/>
          <p:cNvSpPr>
            <a:spLocks noChangeArrowheads="1"/>
          </p:cNvSpPr>
          <p:nvPr userDrawn="1"/>
        </p:nvSpPr>
        <p:spPr bwMode="auto">
          <a:xfrm>
            <a:off x="0" y="0"/>
            <a:ext cx="9145588" cy="938213"/>
          </a:xfrm>
          <a:prstGeom prst="rect">
            <a:avLst/>
          </a:prstGeom>
          <a:solidFill>
            <a:srgbClr val="FF7C80"/>
          </a:solidFill>
          <a:ln>
            <a:noFill/>
          </a:ln>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lvl1pPr>
              <a:defRPr sz="3000">
                <a:solidFill>
                  <a:srgbClr val="000066"/>
                </a:solidFill>
                <a:latin typeface="Arial" panose="020B0604020202020204" pitchFamily="34" charset="0"/>
                <a:ea typeface="ＭＳ Ｐゴシック" panose="020B0600070205080204" pitchFamily="34" charset="-128"/>
              </a:defRPr>
            </a:lvl1pPr>
            <a:lvl2pPr marL="742950" indent="-285750">
              <a:defRPr sz="3000">
                <a:solidFill>
                  <a:srgbClr val="000066"/>
                </a:solidFill>
                <a:latin typeface="Arial" panose="020B0604020202020204" pitchFamily="34" charset="0"/>
                <a:ea typeface="ＭＳ Ｐゴシック" panose="020B0600070205080204" pitchFamily="34" charset="-128"/>
              </a:defRPr>
            </a:lvl2pPr>
            <a:lvl3pPr marL="1143000" indent="-228600">
              <a:defRPr sz="3000">
                <a:solidFill>
                  <a:srgbClr val="000066"/>
                </a:solidFill>
                <a:latin typeface="Arial" panose="020B0604020202020204" pitchFamily="34" charset="0"/>
                <a:ea typeface="ＭＳ Ｐゴシック" panose="020B0600070205080204" pitchFamily="34" charset="-128"/>
              </a:defRPr>
            </a:lvl3pPr>
            <a:lvl4pPr marL="1600200" indent="-228600">
              <a:defRPr sz="3000">
                <a:solidFill>
                  <a:srgbClr val="000066"/>
                </a:solidFill>
                <a:latin typeface="Arial" panose="020B0604020202020204" pitchFamily="34" charset="0"/>
                <a:ea typeface="ＭＳ Ｐゴシック" panose="020B0600070205080204" pitchFamily="34" charset="-128"/>
              </a:defRPr>
            </a:lvl4pPr>
            <a:lvl5pPr marL="2057400" indent="-228600">
              <a:defRPr sz="3000">
                <a:solidFill>
                  <a:srgbClr val="000066"/>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9pPr>
          </a:lstStyle>
          <a:p>
            <a:pPr algn="ctr">
              <a:defRPr/>
            </a:pPr>
            <a:endParaRPr lang="en-US" altLang="en-US" smtClean="0"/>
          </a:p>
        </p:txBody>
      </p:sp>
      <p:sp>
        <p:nvSpPr>
          <p:cNvPr id="4" name="Rectangle 10"/>
          <p:cNvSpPr>
            <a:spLocks noChangeArrowheads="1"/>
          </p:cNvSpPr>
          <p:nvPr userDrawn="1"/>
        </p:nvSpPr>
        <p:spPr bwMode="auto">
          <a:xfrm>
            <a:off x="2638425" y="1066800"/>
            <a:ext cx="2922588" cy="830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3000">
                <a:solidFill>
                  <a:srgbClr val="000066"/>
                </a:solidFill>
                <a:latin typeface="Arial" panose="020B0604020202020204" pitchFamily="34" charset="0"/>
                <a:ea typeface="ＭＳ Ｐゴシック" panose="020B0600070205080204" pitchFamily="34" charset="-128"/>
              </a:defRPr>
            </a:lvl1pPr>
            <a:lvl2pPr marL="742950" indent="-285750">
              <a:defRPr sz="3000">
                <a:solidFill>
                  <a:srgbClr val="000066"/>
                </a:solidFill>
                <a:latin typeface="Arial" panose="020B0604020202020204" pitchFamily="34" charset="0"/>
                <a:ea typeface="ＭＳ Ｐゴシック" panose="020B0600070205080204" pitchFamily="34" charset="-128"/>
              </a:defRPr>
            </a:lvl2pPr>
            <a:lvl3pPr marL="1143000" indent="-228600">
              <a:defRPr sz="3000">
                <a:solidFill>
                  <a:srgbClr val="000066"/>
                </a:solidFill>
                <a:latin typeface="Arial" panose="020B0604020202020204" pitchFamily="34" charset="0"/>
                <a:ea typeface="ＭＳ Ｐゴシック" panose="020B0600070205080204" pitchFamily="34" charset="-128"/>
              </a:defRPr>
            </a:lvl3pPr>
            <a:lvl4pPr marL="1600200" indent="-228600">
              <a:defRPr sz="3000">
                <a:solidFill>
                  <a:srgbClr val="000066"/>
                </a:solidFill>
                <a:latin typeface="Arial" panose="020B0604020202020204" pitchFamily="34" charset="0"/>
                <a:ea typeface="ＭＳ Ｐゴシック" panose="020B0600070205080204" pitchFamily="34" charset="-128"/>
              </a:defRPr>
            </a:lvl4pPr>
            <a:lvl5pPr marL="2057400" indent="-228600">
              <a:defRPr sz="3000">
                <a:solidFill>
                  <a:srgbClr val="000066"/>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9pPr>
          </a:lstStyle>
          <a:p>
            <a:pPr>
              <a:defRPr/>
            </a:pPr>
            <a:r>
              <a:rPr lang="en-US" altLang="en-US" sz="2400" smtClean="0"/>
              <a:t>Reginald H. Garrett</a:t>
            </a:r>
          </a:p>
          <a:p>
            <a:pPr>
              <a:defRPr/>
            </a:pPr>
            <a:r>
              <a:rPr lang="en-US" altLang="en-US" sz="2400" smtClean="0"/>
              <a:t>Charles M. Grisham</a:t>
            </a:r>
          </a:p>
        </p:txBody>
      </p:sp>
      <p:sp>
        <p:nvSpPr>
          <p:cNvPr id="5" name="Rectangle 11">
            <a:hlinkClick r:id="rId2"/>
          </p:cNvPr>
          <p:cNvSpPr>
            <a:spLocks noChangeArrowheads="1"/>
          </p:cNvSpPr>
          <p:nvPr userDrawn="1"/>
        </p:nvSpPr>
        <p:spPr bwMode="auto">
          <a:xfrm>
            <a:off x="2652713" y="2057400"/>
            <a:ext cx="2665412" cy="276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3000">
                <a:solidFill>
                  <a:srgbClr val="000066"/>
                </a:solidFill>
                <a:latin typeface="Arial" panose="020B0604020202020204" pitchFamily="34" charset="0"/>
                <a:ea typeface="ＭＳ Ｐゴシック" panose="020B0600070205080204" pitchFamily="34" charset="-128"/>
              </a:defRPr>
            </a:lvl1pPr>
            <a:lvl2pPr marL="742950" indent="-285750">
              <a:defRPr sz="3000">
                <a:solidFill>
                  <a:srgbClr val="000066"/>
                </a:solidFill>
                <a:latin typeface="Arial" panose="020B0604020202020204" pitchFamily="34" charset="0"/>
                <a:ea typeface="ＭＳ Ｐゴシック" panose="020B0600070205080204" pitchFamily="34" charset="-128"/>
              </a:defRPr>
            </a:lvl2pPr>
            <a:lvl3pPr marL="1143000" indent="-228600">
              <a:defRPr sz="3000">
                <a:solidFill>
                  <a:srgbClr val="000066"/>
                </a:solidFill>
                <a:latin typeface="Arial" panose="020B0604020202020204" pitchFamily="34" charset="0"/>
                <a:ea typeface="ＭＳ Ｐゴシック" panose="020B0600070205080204" pitchFamily="34" charset="-128"/>
              </a:defRPr>
            </a:lvl3pPr>
            <a:lvl4pPr marL="1600200" indent="-228600">
              <a:defRPr sz="3000">
                <a:solidFill>
                  <a:srgbClr val="000066"/>
                </a:solidFill>
                <a:latin typeface="Arial" panose="020B0604020202020204" pitchFamily="34" charset="0"/>
                <a:ea typeface="ＭＳ Ｐゴシック" panose="020B0600070205080204" pitchFamily="34" charset="-128"/>
              </a:defRPr>
            </a:lvl4pPr>
            <a:lvl5pPr marL="2057400" indent="-228600">
              <a:defRPr sz="3000">
                <a:solidFill>
                  <a:srgbClr val="000066"/>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9pPr>
          </a:lstStyle>
          <a:p>
            <a:pPr eaLnBrk="1" hangingPunct="1">
              <a:defRPr/>
            </a:pPr>
            <a:r>
              <a:rPr lang="en-US" altLang="en-US" sz="1200" u="sng" smtClean="0"/>
              <a:t>www.cengage.com/chemistry/garrett</a:t>
            </a:r>
            <a:endParaRPr lang="en-US" altLang="en-US" sz="1200" smtClean="0">
              <a:latin typeface="Verdana" panose="020B0604030504040204" pitchFamily="34" charset="0"/>
            </a:endParaRPr>
          </a:p>
        </p:txBody>
      </p:sp>
      <p:sp>
        <p:nvSpPr>
          <p:cNvPr id="6" name="Rectangle 13"/>
          <p:cNvSpPr>
            <a:spLocks noGrp="1" noChangeArrowheads="1"/>
          </p:cNvSpPr>
          <p:nvPr userDrawn="1"/>
        </p:nvSpPr>
        <p:spPr bwMode="auto">
          <a:xfrm>
            <a:off x="76200" y="6248400"/>
            <a:ext cx="899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rgbClr val="000066"/>
                </a:solidFill>
                <a:latin typeface="Arial" panose="020B0604020202020204" pitchFamily="34" charset="0"/>
                <a:ea typeface="ＭＳ Ｐゴシック" panose="020B0600070205080204" pitchFamily="34" charset="-128"/>
              </a:defRPr>
            </a:lvl1pPr>
            <a:lvl2pPr marL="742950" indent="-285750">
              <a:defRPr sz="3000">
                <a:solidFill>
                  <a:srgbClr val="000066"/>
                </a:solidFill>
                <a:latin typeface="Arial" panose="020B0604020202020204" pitchFamily="34" charset="0"/>
                <a:ea typeface="ＭＳ Ｐゴシック" panose="020B0600070205080204" pitchFamily="34" charset="-128"/>
              </a:defRPr>
            </a:lvl2pPr>
            <a:lvl3pPr marL="1143000" indent="-228600">
              <a:defRPr sz="3000">
                <a:solidFill>
                  <a:srgbClr val="000066"/>
                </a:solidFill>
                <a:latin typeface="Arial" panose="020B0604020202020204" pitchFamily="34" charset="0"/>
                <a:ea typeface="ＭＳ Ｐゴシック" panose="020B0600070205080204" pitchFamily="34" charset="-128"/>
              </a:defRPr>
            </a:lvl3pPr>
            <a:lvl4pPr marL="1600200" indent="-228600">
              <a:defRPr sz="3000">
                <a:solidFill>
                  <a:srgbClr val="000066"/>
                </a:solidFill>
                <a:latin typeface="Arial" panose="020B0604020202020204" pitchFamily="34" charset="0"/>
                <a:ea typeface="ＭＳ Ｐゴシック" panose="020B0600070205080204" pitchFamily="34" charset="-128"/>
              </a:defRPr>
            </a:lvl4pPr>
            <a:lvl5pPr marL="2057400" indent="-228600">
              <a:defRPr sz="3000">
                <a:solidFill>
                  <a:srgbClr val="000066"/>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9pPr>
          </a:lstStyle>
          <a:p>
            <a:pPr eaLnBrk="1" hangingPunct="1"/>
            <a:r>
              <a:rPr lang="en-US" altLang="en-US" sz="1000"/>
              <a:t>© 2017 Cengage Learning. All Rights Reserved. May not be copied, scanned, or duplicated, in whole or in part, except for use as permitted in a license distributed with a certain product or service or otherwise on a password-protected website for classroom use.</a:t>
            </a:r>
            <a:endParaRPr lang="en-US" altLang="en-US" sz="700">
              <a:solidFill>
                <a:srgbClr val="000000"/>
              </a:solidFill>
            </a:endParaRPr>
          </a:p>
        </p:txBody>
      </p:sp>
      <p:pic>
        <p:nvPicPr>
          <p:cNvPr id="7" name="Picture 9"/>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66700" y="185738"/>
            <a:ext cx="2368550" cy="286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0"/>
          <p:cNvPicPr>
            <a:picLocks noChangeAspect="1"/>
          </p:cNvPicPr>
          <p:nvPr userDrawn="1"/>
        </p:nvPicPr>
        <p:blipFill>
          <a:blip r:embed="rId4">
            <a:extLst>
              <a:ext uri="{28A0092B-C50C-407E-A947-70E740481C1C}">
                <a14:useLocalDpi xmlns:a14="http://schemas.microsoft.com/office/drawing/2010/main" val="0"/>
              </a:ext>
            </a:extLst>
          </a:blip>
          <a:srcRect l="13045" t="20270" r="13045" b="22020"/>
          <a:stretch>
            <a:fillRect/>
          </a:stretch>
        </p:blipFill>
        <p:spPr bwMode="auto">
          <a:xfrm>
            <a:off x="6858000" y="-3175"/>
            <a:ext cx="2286000" cy="9413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187397" name="Rectangle 5"/>
          <p:cNvSpPr>
            <a:spLocks noGrp="1" noChangeArrowheads="1"/>
          </p:cNvSpPr>
          <p:nvPr>
            <p:ph type="ctrTitle"/>
          </p:nvPr>
        </p:nvSpPr>
        <p:spPr>
          <a:xfrm>
            <a:off x="685800" y="3352800"/>
            <a:ext cx="7772400" cy="1143000"/>
          </a:xfrm>
        </p:spPr>
        <p:txBody>
          <a:bodyPr/>
          <a:lstStyle>
            <a:lvl1pPr algn="ct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18752548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4142379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7849526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0963" y="1017588"/>
            <a:ext cx="4378325" cy="5730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1688" y="1017588"/>
            <a:ext cx="4379912" cy="5730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9665801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7752247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561483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31841370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84066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49628533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13493290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138825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4338" y="73025"/>
            <a:ext cx="2227262" cy="66754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0963" y="73025"/>
            <a:ext cx="6530975" cy="66754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7148429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80963" y="73025"/>
            <a:ext cx="8910637" cy="66754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99932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0963" y="1017588"/>
            <a:ext cx="4378325" cy="5730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1688" y="1017588"/>
            <a:ext cx="4379912" cy="5730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42920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073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30770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0890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099153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60520215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theme" Target="../theme/theme2.xml"/><Relationship Id="rId13" Type="http://schemas.openxmlformats.org/officeDocument/2006/relationships/image" Target="../media/image4.jpeg"/><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theme" Target="../theme/theme3.xml"/><Relationship Id="rId14" Type="http://schemas.openxmlformats.org/officeDocument/2006/relationships/image" Target="../media/image5.jpeg"/><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A4C7CD"/>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80963" y="73025"/>
            <a:ext cx="8377237" cy="833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0488" tIns="44450" rIns="90488" bIns="44450"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80963" y="1017588"/>
            <a:ext cx="8910637" cy="573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0488" tIns="44450" rIns="90488" bIns="4445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13"/>
          <p:cNvSpPr>
            <a:spLocks noChangeArrowheads="1"/>
          </p:cNvSpPr>
          <p:nvPr userDrawn="1"/>
        </p:nvSpPr>
        <p:spPr bwMode="auto">
          <a:xfrm>
            <a:off x="0" y="0"/>
            <a:ext cx="9145588" cy="938213"/>
          </a:xfrm>
          <a:prstGeom prst="rect">
            <a:avLst/>
          </a:prstGeom>
          <a:solidFill>
            <a:srgbClr val="0C6476"/>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a:defRPr sz="3000">
                <a:solidFill>
                  <a:srgbClr val="000066"/>
                </a:solidFill>
                <a:latin typeface="Arial" charset="0"/>
                <a:ea typeface="MS PGothic" pitchFamily="34" charset="-128"/>
              </a:defRPr>
            </a:lvl1pPr>
            <a:lvl2pPr marL="742950" indent="-285750">
              <a:defRPr sz="3000">
                <a:solidFill>
                  <a:srgbClr val="000066"/>
                </a:solidFill>
                <a:latin typeface="Arial" charset="0"/>
                <a:ea typeface="MS PGothic" pitchFamily="34" charset="-128"/>
              </a:defRPr>
            </a:lvl2pPr>
            <a:lvl3pPr marL="1143000" indent="-228600">
              <a:defRPr sz="3000">
                <a:solidFill>
                  <a:srgbClr val="000066"/>
                </a:solidFill>
                <a:latin typeface="Arial" charset="0"/>
                <a:ea typeface="MS PGothic" pitchFamily="34" charset="-128"/>
              </a:defRPr>
            </a:lvl3pPr>
            <a:lvl4pPr marL="1600200" indent="-228600">
              <a:defRPr sz="3000">
                <a:solidFill>
                  <a:srgbClr val="000066"/>
                </a:solidFill>
                <a:latin typeface="Arial" charset="0"/>
                <a:ea typeface="MS PGothic" pitchFamily="34" charset="-128"/>
              </a:defRPr>
            </a:lvl4pPr>
            <a:lvl5pPr marL="2057400" indent="-228600">
              <a:defRPr sz="3000">
                <a:solidFill>
                  <a:srgbClr val="000066"/>
                </a:solidFill>
                <a:latin typeface="Arial" charset="0"/>
                <a:ea typeface="MS PGothic" pitchFamily="34" charset="-128"/>
              </a:defRPr>
            </a:lvl5pPr>
            <a:lvl6pPr marL="2514600" indent="-228600" eaLnBrk="0" fontAlgn="base" hangingPunct="0">
              <a:spcBef>
                <a:spcPct val="0"/>
              </a:spcBef>
              <a:spcAft>
                <a:spcPct val="0"/>
              </a:spcAft>
              <a:defRPr sz="3000">
                <a:solidFill>
                  <a:srgbClr val="000066"/>
                </a:solidFill>
                <a:latin typeface="Arial" charset="0"/>
                <a:ea typeface="MS PGothic" pitchFamily="34" charset="-128"/>
              </a:defRPr>
            </a:lvl6pPr>
            <a:lvl7pPr marL="2971800" indent="-228600" eaLnBrk="0" fontAlgn="base" hangingPunct="0">
              <a:spcBef>
                <a:spcPct val="0"/>
              </a:spcBef>
              <a:spcAft>
                <a:spcPct val="0"/>
              </a:spcAft>
              <a:defRPr sz="3000">
                <a:solidFill>
                  <a:srgbClr val="000066"/>
                </a:solidFill>
                <a:latin typeface="Arial" charset="0"/>
                <a:ea typeface="MS PGothic" pitchFamily="34" charset="-128"/>
              </a:defRPr>
            </a:lvl7pPr>
            <a:lvl8pPr marL="3429000" indent="-228600" eaLnBrk="0" fontAlgn="base" hangingPunct="0">
              <a:spcBef>
                <a:spcPct val="0"/>
              </a:spcBef>
              <a:spcAft>
                <a:spcPct val="0"/>
              </a:spcAft>
              <a:defRPr sz="3000">
                <a:solidFill>
                  <a:srgbClr val="000066"/>
                </a:solidFill>
                <a:latin typeface="Arial" charset="0"/>
                <a:ea typeface="MS PGothic" pitchFamily="34" charset="-128"/>
              </a:defRPr>
            </a:lvl8pPr>
            <a:lvl9pPr marL="3886200" indent="-228600" eaLnBrk="0" fontAlgn="base" hangingPunct="0">
              <a:spcBef>
                <a:spcPct val="0"/>
              </a:spcBef>
              <a:spcAft>
                <a:spcPct val="0"/>
              </a:spcAft>
              <a:defRPr sz="3000">
                <a:solidFill>
                  <a:srgbClr val="000066"/>
                </a:solidFill>
                <a:latin typeface="Arial" charset="0"/>
                <a:ea typeface="MS PGothic" pitchFamily="34" charset="-128"/>
              </a:defRPr>
            </a:lvl9pPr>
          </a:lstStyle>
          <a:p>
            <a:pPr>
              <a:defRPr/>
            </a:pPr>
            <a:endParaRPr lang="en-US" altLang="en-US" smtClean="0"/>
          </a:p>
        </p:txBody>
      </p:sp>
      <p:pic>
        <p:nvPicPr>
          <p:cNvPr id="1029" name="Picture 1" descr="tro snippet.jpg"/>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8204200" y="0"/>
            <a:ext cx="939800"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96" r:id="rId1"/>
    <p:sldLayoutId id="2147483974" r:id="rId2"/>
    <p:sldLayoutId id="2147483975" r:id="rId3"/>
    <p:sldLayoutId id="2147483976" r:id="rId4"/>
    <p:sldLayoutId id="2147483977" r:id="rId5"/>
    <p:sldLayoutId id="2147483978" r:id="rId6"/>
    <p:sldLayoutId id="2147483979" r:id="rId7"/>
    <p:sldLayoutId id="2147483980" r:id="rId8"/>
    <p:sldLayoutId id="2147483981" r:id="rId9"/>
    <p:sldLayoutId id="2147483982" r:id="rId10"/>
    <p:sldLayoutId id="2147483983" r:id="rId11"/>
    <p:sldLayoutId id="2147483984" r:id="rId12"/>
  </p:sldLayoutIdLst>
  <p:txStyles>
    <p:titleStyle>
      <a:lvl1pPr algn="l" rtl="0" eaLnBrk="0" fontAlgn="base" hangingPunct="0">
        <a:spcBef>
          <a:spcPct val="0"/>
        </a:spcBef>
        <a:spcAft>
          <a:spcPct val="0"/>
        </a:spcAft>
        <a:defRPr sz="4000">
          <a:solidFill>
            <a:srgbClr val="FFFFFF"/>
          </a:solidFill>
          <a:latin typeface="+mj-lt"/>
          <a:ea typeface="MS PGothic" pitchFamily="34" charset="-128"/>
          <a:cs typeface="ＭＳ Ｐゴシック" charset="0"/>
        </a:defRPr>
      </a:lvl1pPr>
      <a:lvl2pPr algn="l" rtl="0" eaLnBrk="0" fontAlgn="base" hangingPunct="0">
        <a:spcBef>
          <a:spcPct val="0"/>
        </a:spcBef>
        <a:spcAft>
          <a:spcPct val="0"/>
        </a:spcAft>
        <a:defRPr sz="4000">
          <a:solidFill>
            <a:srgbClr val="FFFFFF"/>
          </a:solidFill>
          <a:latin typeface="Arial" charset="0"/>
          <a:ea typeface="MS PGothic" pitchFamily="34" charset="-128"/>
          <a:cs typeface="ＭＳ Ｐゴシック" charset="0"/>
        </a:defRPr>
      </a:lvl2pPr>
      <a:lvl3pPr algn="l" rtl="0" eaLnBrk="0" fontAlgn="base" hangingPunct="0">
        <a:spcBef>
          <a:spcPct val="0"/>
        </a:spcBef>
        <a:spcAft>
          <a:spcPct val="0"/>
        </a:spcAft>
        <a:defRPr sz="4000">
          <a:solidFill>
            <a:srgbClr val="FFFFFF"/>
          </a:solidFill>
          <a:latin typeface="Arial" charset="0"/>
          <a:ea typeface="MS PGothic" pitchFamily="34" charset="-128"/>
          <a:cs typeface="ＭＳ Ｐゴシック" charset="0"/>
        </a:defRPr>
      </a:lvl3pPr>
      <a:lvl4pPr algn="l" rtl="0" eaLnBrk="0" fontAlgn="base" hangingPunct="0">
        <a:spcBef>
          <a:spcPct val="0"/>
        </a:spcBef>
        <a:spcAft>
          <a:spcPct val="0"/>
        </a:spcAft>
        <a:defRPr sz="4000">
          <a:solidFill>
            <a:srgbClr val="FFFFFF"/>
          </a:solidFill>
          <a:latin typeface="Arial" charset="0"/>
          <a:ea typeface="MS PGothic" pitchFamily="34" charset="-128"/>
          <a:cs typeface="ＭＳ Ｐゴシック" charset="0"/>
        </a:defRPr>
      </a:lvl4pPr>
      <a:lvl5pPr algn="l" rtl="0" eaLnBrk="0" fontAlgn="base" hangingPunct="0">
        <a:spcBef>
          <a:spcPct val="0"/>
        </a:spcBef>
        <a:spcAft>
          <a:spcPct val="0"/>
        </a:spcAft>
        <a:defRPr sz="4000">
          <a:solidFill>
            <a:srgbClr val="FFFFFF"/>
          </a:solidFill>
          <a:latin typeface="Arial" charset="0"/>
          <a:ea typeface="MS PGothic" pitchFamily="34" charset="-128"/>
          <a:cs typeface="ＭＳ Ｐゴシック" charset="0"/>
        </a:defRPr>
      </a:lvl5pPr>
      <a:lvl6pPr marL="457200" algn="l" rtl="0" eaLnBrk="0" fontAlgn="base" hangingPunct="0">
        <a:spcBef>
          <a:spcPct val="0"/>
        </a:spcBef>
        <a:spcAft>
          <a:spcPct val="0"/>
        </a:spcAft>
        <a:defRPr sz="4000">
          <a:solidFill>
            <a:srgbClr val="FFFFFF"/>
          </a:solidFill>
          <a:latin typeface="Arial" charset="0"/>
        </a:defRPr>
      </a:lvl6pPr>
      <a:lvl7pPr marL="914400" algn="l" rtl="0" eaLnBrk="0" fontAlgn="base" hangingPunct="0">
        <a:spcBef>
          <a:spcPct val="0"/>
        </a:spcBef>
        <a:spcAft>
          <a:spcPct val="0"/>
        </a:spcAft>
        <a:defRPr sz="4000">
          <a:solidFill>
            <a:srgbClr val="FFFFFF"/>
          </a:solidFill>
          <a:latin typeface="Arial" charset="0"/>
        </a:defRPr>
      </a:lvl7pPr>
      <a:lvl8pPr marL="1371600" algn="l" rtl="0" eaLnBrk="0" fontAlgn="base" hangingPunct="0">
        <a:spcBef>
          <a:spcPct val="0"/>
        </a:spcBef>
        <a:spcAft>
          <a:spcPct val="0"/>
        </a:spcAft>
        <a:defRPr sz="4000">
          <a:solidFill>
            <a:srgbClr val="FFFFFF"/>
          </a:solidFill>
          <a:latin typeface="Arial" charset="0"/>
        </a:defRPr>
      </a:lvl8pPr>
      <a:lvl9pPr marL="1828800" algn="l" rtl="0" eaLnBrk="0" fontAlgn="base" hangingPunct="0">
        <a:spcBef>
          <a:spcPct val="0"/>
        </a:spcBef>
        <a:spcAft>
          <a:spcPct val="0"/>
        </a:spcAft>
        <a:defRPr sz="4000">
          <a:solidFill>
            <a:srgbClr val="FFFFFF"/>
          </a:solidFill>
          <a:latin typeface="Arial" charset="0"/>
        </a:defRPr>
      </a:lvl9pPr>
    </p:titleStyle>
    <p:bodyStyle>
      <a:lvl1pPr marL="342900" indent="-342900" algn="l" rtl="0" eaLnBrk="0" fontAlgn="base" hangingPunct="0">
        <a:spcBef>
          <a:spcPct val="20000"/>
        </a:spcBef>
        <a:spcAft>
          <a:spcPct val="0"/>
        </a:spcAft>
        <a:buSzPct val="100000"/>
        <a:buFont typeface="Times" charset="0"/>
        <a:buChar char="•"/>
        <a:defRPr sz="2800">
          <a:solidFill>
            <a:srgbClr val="000066"/>
          </a:solidFill>
          <a:latin typeface="+mn-lt"/>
          <a:ea typeface="MS PGothic" pitchFamily="34" charset="-128"/>
          <a:cs typeface="ＭＳ Ｐゴシック" charset="0"/>
        </a:defRPr>
      </a:lvl1pPr>
      <a:lvl2pPr marL="742950" indent="-285750" algn="l" rtl="0" eaLnBrk="0" fontAlgn="base" hangingPunct="0">
        <a:spcBef>
          <a:spcPct val="20000"/>
        </a:spcBef>
        <a:spcAft>
          <a:spcPct val="0"/>
        </a:spcAft>
        <a:buSzPct val="100000"/>
        <a:buFont typeface="Times" charset="0"/>
        <a:buChar char="•"/>
        <a:defRPr sz="2800">
          <a:solidFill>
            <a:srgbClr val="000066"/>
          </a:solidFill>
          <a:latin typeface="+mn-lt"/>
          <a:ea typeface="MS PGothic" pitchFamily="34" charset="-128"/>
        </a:defRPr>
      </a:lvl2pPr>
      <a:lvl3pPr marL="1143000" indent="-228600" algn="l" rtl="0" eaLnBrk="0" fontAlgn="base" hangingPunct="0">
        <a:spcBef>
          <a:spcPct val="20000"/>
        </a:spcBef>
        <a:spcAft>
          <a:spcPct val="0"/>
        </a:spcAft>
        <a:buSzPct val="100000"/>
        <a:buFont typeface="Times" charset="0"/>
        <a:buChar char="•"/>
        <a:defRPr sz="2800">
          <a:solidFill>
            <a:srgbClr val="000066"/>
          </a:solidFill>
          <a:latin typeface="+mn-lt"/>
          <a:ea typeface="MS PGothic" pitchFamily="34" charset="-128"/>
        </a:defRPr>
      </a:lvl3pPr>
      <a:lvl4pPr marL="1600200" indent="-228600" algn="l" rtl="0" eaLnBrk="0" fontAlgn="base" hangingPunct="0">
        <a:spcBef>
          <a:spcPct val="20000"/>
        </a:spcBef>
        <a:spcAft>
          <a:spcPct val="0"/>
        </a:spcAft>
        <a:buSzPct val="100000"/>
        <a:buFont typeface="Times" charset="0"/>
        <a:buChar char="•"/>
        <a:defRPr sz="2800">
          <a:solidFill>
            <a:srgbClr val="000066"/>
          </a:solidFill>
          <a:latin typeface="+mn-lt"/>
          <a:ea typeface="MS PGothic" pitchFamily="34" charset="-128"/>
        </a:defRPr>
      </a:lvl4pPr>
      <a:lvl5pPr marL="2057400" indent="-228600" algn="l" rtl="0" eaLnBrk="0" fontAlgn="base" hangingPunct="0">
        <a:spcBef>
          <a:spcPct val="20000"/>
        </a:spcBef>
        <a:spcAft>
          <a:spcPct val="0"/>
        </a:spcAft>
        <a:buSzPct val="100000"/>
        <a:buFont typeface="Times" charset="0"/>
        <a:buChar char="•"/>
        <a:defRPr sz="2800">
          <a:solidFill>
            <a:srgbClr val="000066"/>
          </a:solidFill>
          <a:latin typeface="+mn-lt"/>
          <a:ea typeface="MS PGothic" pitchFamily="34" charset="-128"/>
        </a:defRPr>
      </a:lvl5pPr>
      <a:lvl6pPr marL="2514600" indent="-228600" algn="l" rtl="0" eaLnBrk="0" fontAlgn="base" hangingPunct="0">
        <a:spcBef>
          <a:spcPct val="20000"/>
        </a:spcBef>
        <a:spcAft>
          <a:spcPct val="0"/>
        </a:spcAft>
        <a:buSzPct val="100000"/>
        <a:buFont typeface="Times" pitchFamily="28" charset="0"/>
        <a:buChar char="•"/>
        <a:defRPr sz="2800">
          <a:solidFill>
            <a:srgbClr val="000066"/>
          </a:solidFill>
          <a:latin typeface="+mn-lt"/>
        </a:defRPr>
      </a:lvl6pPr>
      <a:lvl7pPr marL="2971800" indent="-228600" algn="l" rtl="0" eaLnBrk="0" fontAlgn="base" hangingPunct="0">
        <a:spcBef>
          <a:spcPct val="20000"/>
        </a:spcBef>
        <a:spcAft>
          <a:spcPct val="0"/>
        </a:spcAft>
        <a:buSzPct val="100000"/>
        <a:buFont typeface="Times" pitchFamily="28" charset="0"/>
        <a:buChar char="•"/>
        <a:defRPr sz="2800">
          <a:solidFill>
            <a:srgbClr val="000066"/>
          </a:solidFill>
          <a:latin typeface="+mn-lt"/>
        </a:defRPr>
      </a:lvl7pPr>
      <a:lvl8pPr marL="3429000" indent="-228600" algn="l" rtl="0" eaLnBrk="0" fontAlgn="base" hangingPunct="0">
        <a:spcBef>
          <a:spcPct val="20000"/>
        </a:spcBef>
        <a:spcAft>
          <a:spcPct val="0"/>
        </a:spcAft>
        <a:buSzPct val="100000"/>
        <a:buFont typeface="Times" pitchFamily="28" charset="0"/>
        <a:buChar char="•"/>
        <a:defRPr sz="2800">
          <a:solidFill>
            <a:srgbClr val="000066"/>
          </a:solidFill>
          <a:latin typeface="+mn-lt"/>
        </a:defRPr>
      </a:lvl8pPr>
      <a:lvl9pPr marL="3886200" indent="-228600" algn="l" rtl="0" eaLnBrk="0" fontAlgn="base" hangingPunct="0">
        <a:spcBef>
          <a:spcPct val="20000"/>
        </a:spcBef>
        <a:spcAft>
          <a:spcPct val="0"/>
        </a:spcAft>
        <a:buSzPct val="100000"/>
        <a:buFont typeface="Times" pitchFamily="28" charset="0"/>
        <a:buChar char="•"/>
        <a:defRPr sz="2800">
          <a:solidFill>
            <a:srgbClr val="000066"/>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hlink"/>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0488" tIns="44450" rIns="90488" bIns="44450" numCol="1" anchor="ctr" anchorCtr="0" compatLnSpc="1">
            <a:prstTxWarp prst="textNoShape">
              <a:avLst/>
            </a:prstTxWarp>
          </a:bodyPr>
          <a:lstStyle/>
          <a:p>
            <a:pPr lvl="0"/>
            <a:endParaRPr lang="en-US" altLang="en-US"/>
          </a:p>
        </p:txBody>
      </p:sp>
      <p:sp>
        <p:nvSpPr>
          <p:cNvPr id="3075"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0488" tIns="44450" rIns="90488" bIns="4445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2052" name="Rectangle 4"/>
          <p:cNvSpPr>
            <a:spLocks noChangeArrowheads="1"/>
          </p:cNvSpPr>
          <p:nvPr/>
        </p:nvSpPr>
        <p:spPr bwMode="auto">
          <a:xfrm>
            <a:off x="1828800" y="6494463"/>
            <a:ext cx="5334000"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a:defRPr sz="3000">
                <a:solidFill>
                  <a:srgbClr val="000066"/>
                </a:solidFill>
                <a:latin typeface="Arial" charset="0"/>
                <a:ea typeface="MS PGothic" pitchFamily="34" charset="-128"/>
              </a:defRPr>
            </a:lvl1pPr>
            <a:lvl2pPr marL="742950" indent="-285750">
              <a:defRPr sz="3000">
                <a:solidFill>
                  <a:srgbClr val="000066"/>
                </a:solidFill>
                <a:latin typeface="Arial" charset="0"/>
                <a:ea typeface="MS PGothic" pitchFamily="34" charset="-128"/>
              </a:defRPr>
            </a:lvl2pPr>
            <a:lvl3pPr marL="1143000" indent="-228600">
              <a:defRPr sz="3000">
                <a:solidFill>
                  <a:srgbClr val="000066"/>
                </a:solidFill>
                <a:latin typeface="Arial" charset="0"/>
                <a:ea typeface="MS PGothic" pitchFamily="34" charset="-128"/>
              </a:defRPr>
            </a:lvl3pPr>
            <a:lvl4pPr marL="1600200" indent="-228600">
              <a:defRPr sz="3000">
                <a:solidFill>
                  <a:srgbClr val="000066"/>
                </a:solidFill>
                <a:latin typeface="Arial" charset="0"/>
                <a:ea typeface="MS PGothic" pitchFamily="34" charset="-128"/>
              </a:defRPr>
            </a:lvl4pPr>
            <a:lvl5pPr marL="2057400" indent="-228600">
              <a:defRPr sz="3000">
                <a:solidFill>
                  <a:srgbClr val="000066"/>
                </a:solidFill>
                <a:latin typeface="Arial" charset="0"/>
                <a:ea typeface="MS PGothic" pitchFamily="34" charset="-128"/>
              </a:defRPr>
            </a:lvl5pPr>
            <a:lvl6pPr marL="2514600" indent="-228600" eaLnBrk="0" fontAlgn="base" hangingPunct="0">
              <a:spcBef>
                <a:spcPct val="0"/>
              </a:spcBef>
              <a:spcAft>
                <a:spcPct val="0"/>
              </a:spcAft>
              <a:defRPr sz="3000">
                <a:solidFill>
                  <a:srgbClr val="000066"/>
                </a:solidFill>
                <a:latin typeface="Arial" charset="0"/>
                <a:ea typeface="MS PGothic" pitchFamily="34" charset="-128"/>
              </a:defRPr>
            </a:lvl6pPr>
            <a:lvl7pPr marL="2971800" indent="-228600" eaLnBrk="0" fontAlgn="base" hangingPunct="0">
              <a:spcBef>
                <a:spcPct val="0"/>
              </a:spcBef>
              <a:spcAft>
                <a:spcPct val="0"/>
              </a:spcAft>
              <a:defRPr sz="3000">
                <a:solidFill>
                  <a:srgbClr val="000066"/>
                </a:solidFill>
                <a:latin typeface="Arial" charset="0"/>
                <a:ea typeface="MS PGothic" pitchFamily="34" charset="-128"/>
              </a:defRPr>
            </a:lvl7pPr>
            <a:lvl8pPr marL="3429000" indent="-228600" eaLnBrk="0" fontAlgn="base" hangingPunct="0">
              <a:spcBef>
                <a:spcPct val="0"/>
              </a:spcBef>
              <a:spcAft>
                <a:spcPct val="0"/>
              </a:spcAft>
              <a:defRPr sz="3000">
                <a:solidFill>
                  <a:srgbClr val="000066"/>
                </a:solidFill>
                <a:latin typeface="Arial" charset="0"/>
                <a:ea typeface="MS PGothic" pitchFamily="34" charset="-128"/>
              </a:defRPr>
            </a:lvl8pPr>
            <a:lvl9pPr marL="3886200" indent="-228600" eaLnBrk="0" fontAlgn="base" hangingPunct="0">
              <a:spcBef>
                <a:spcPct val="0"/>
              </a:spcBef>
              <a:spcAft>
                <a:spcPct val="0"/>
              </a:spcAft>
              <a:defRPr sz="3000">
                <a:solidFill>
                  <a:srgbClr val="000066"/>
                </a:solidFill>
                <a:latin typeface="Arial" charset="0"/>
                <a:ea typeface="MS PGothic" pitchFamily="34" charset="-128"/>
              </a:defRPr>
            </a:lvl9pPr>
          </a:lstStyle>
          <a:p>
            <a:pPr>
              <a:spcBef>
                <a:spcPct val="50000"/>
              </a:spcBef>
              <a:defRPr/>
            </a:pPr>
            <a:r>
              <a:rPr lang="en-US" altLang="en-US" sz="1800" smtClean="0">
                <a:solidFill>
                  <a:srgbClr val="000099"/>
                </a:solidFill>
              </a:rPr>
              <a:t>Garrett and Grisham, Biochemistry, Third Edition </a:t>
            </a:r>
          </a:p>
        </p:txBody>
      </p:sp>
      <p:pic>
        <p:nvPicPr>
          <p:cNvPr id="3077" name="Picture 5" descr="BrooksColeLogo"/>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5992813"/>
            <a:ext cx="1524000" cy="865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Lst>
  <p:txStyles>
    <p:titleStyle>
      <a:lvl1pPr algn="ctr" rtl="0" eaLnBrk="0" fontAlgn="base" hangingPunct="0">
        <a:spcBef>
          <a:spcPct val="0"/>
        </a:spcBef>
        <a:spcAft>
          <a:spcPct val="0"/>
        </a:spcAft>
        <a:defRPr sz="4400" i="1">
          <a:solidFill>
            <a:srgbClr val="A50021"/>
          </a:solidFill>
          <a:latin typeface="+mj-lt"/>
          <a:ea typeface="+mj-ea"/>
          <a:cs typeface="+mj-cs"/>
        </a:defRPr>
      </a:lvl1pPr>
      <a:lvl2pPr algn="ctr" rtl="0" eaLnBrk="0" fontAlgn="base" hangingPunct="0">
        <a:spcBef>
          <a:spcPct val="0"/>
        </a:spcBef>
        <a:spcAft>
          <a:spcPct val="0"/>
        </a:spcAft>
        <a:defRPr sz="4400" i="1">
          <a:solidFill>
            <a:srgbClr val="A50021"/>
          </a:solidFill>
          <a:latin typeface="Arial" charset="0"/>
        </a:defRPr>
      </a:lvl2pPr>
      <a:lvl3pPr algn="ctr" rtl="0" eaLnBrk="0" fontAlgn="base" hangingPunct="0">
        <a:spcBef>
          <a:spcPct val="0"/>
        </a:spcBef>
        <a:spcAft>
          <a:spcPct val="0"/>
        </a:spcAft>
        <a:defRPr sz="4400" i="1">
          <a:solidFill>
            <a:srgbClr val="A50021"/>
          </a:solidFill>
          <a:latin typeface="Arial" charset="0"/>
        </a:defRPr>
      </a:lvl3pPr>
      <a:lvl4pPr algn="ctr" rtl="0" eaLnBrk="0" fontAlgn="base" hangingPunct="0">
        <a:spcBef>
          <a:spcPct val="0"/>
        </a:spcBef>
        <a:spcAft>
          <a:spcPct val="0"/>
        </a:spcAft>
        <a:defRPr sz="4400" i="1">
          <a:solidFill>
            <a:srgbClr val="A50021"/>
          </a:solidFill>
          <a:latin typeface="Arial" charset="0"/>
        </a:defRPr>
      </a:lvl4pPr>
      <a:lvl5pPr algn="ctr" rtl="0" eaLnBrk="0" fontAlgn="base" hangingPunct="0">
        <a:spcBef>
          <a:spcPct val="0"/>
        </a:spcBef>
        <a:spcAft>
          <a:spcPct val="0"/>
        </a:spcAft>
        <a:defRPr sz="4400" i="1">
          <a:solidFill>
            <a:srgbClr val="A50021"/>
          </a:solidFill>
          <a:latin typeface="Arial" charset="0"/>
        </a:defRPr>
      </a:lvl5pPr>
      <a:lvl6pPr marL="457200" algn="ctr" rtl="0" fontAlgn="base">
        <a:spcBef>
          <a:spcPct val="0"/>
        </a:spcBef>
        <a:spcAft>
          <a:spcPct val="0"/>
        </a:spcAft>
        <a:defRPr sz="4400" i="1">
          <a:solidFill>
            <a:srgbClr val="A50021"/>
          </a:solidFill>
          <a:latin typeface="Arial" charset="0"/>
        </a:defRPr>
      </a:lvl6pPr>
      <a:lvl7pPr marL="914400" algn="ctr" rtl="0" fontAlgn="base">
        <a:spcBef>
          <a:spcPct val="0"/>
        </a:spcBef>
        <a:spcAft>
          <a:spcPct val="0"/>
        </a:spcAft>
        <a:defRPr sz="4400" i="1">
          <a:solidFill>
            <a:srgbClr val="A50021"/>
          </a:solidFill>
          <a:latin typeface="Arial" charset="0"/>
        </a:defRPr>
      </a:lvl7pPr>
      <a:lvl8pPr marL="1371600" algn="ctr" rtl="0" fontAlgn="base">
        <a:spcBef>
          <a:spcPct val="0"/>
        </a:spcBef>
        <a:spcAft>
          <a:spcPct val="0"/>
        </a:spcAft>
        <a:defRPr sz="4400" i="1">
          <a:solidFill>
            <a:srgbClr val="A50021"/>
          </a:solidFill>
          <a:latin typeface="Arial" charset="0"/>
        </a:defRPr>
      </a:lvl8pPr>
      <a:lvl9pPr marL="1828800" algn="ctr" rtl="0" fontAlgn="base">
        <a:spcBef>
          <a:spcPct val="0"/>
        </a:spcBef>
        <a:spcAft>
          <a:spcPct val="0"/>
        </a:spcAft>
        <a:defRPr sz="4400" i="1">
          <a:solidFill>
            <a:srgbClr val="A50021"/>
          </a:solidFill>
          <a:latin typeface="Arial" charset="0"/>
        </a:defRPr>
      </a:lvl9pPr>
    </p:titleStyle>
    <p:bodyStyle>
      <a:lvl1pPr marL="342900" indent="-342900" algn="l" rtl="0" eaLnBrk="0" fontAlgn="base" hangingPunct="0">
        <a:spcBef>
          <a:spcPct val="20000"/>
        </a:spcBef>
        <a:spcAft>
          <a:spcPct val="0"/>
        </a:spcAft>
        <a:buSzPct val="100000"/>
        <a:buChar char="•"/>
        <a:defRPr sz="3200">
          <a:solidFill>
            <a:srgbClr val="000066"/>
          </a:solidFill>
          <a:latin typeface="+mn-lt"/>
          <a:ea typeface="+mn-ea"/>
          <a:cs typeface="+mn-cs"/>
        </a:defRPr>
      </a:lvl1pPr>
      <a:lvl2pPr marL="742950" indent="-285750" algn="l" rtl="0" eaLnBrk="0" fontAlgn="base" hangingPunct="0">
        <a:spcBef>
          <a:spcPct val="20000"/>
        </a:spcBef>
        <a:spcAft>
          <a:spcPct val="0"/>
        </a:spcAft>
        <a:buSzPct val="100000"/>
        <a:buChar char="–"/>
        <a:defRPr sz="2800">
          <a:solidFill>
            <a:srgbClr val="000066"/>
          </a:solidFill>
          <a:latin typeface="+mn-lt"/>
        </a:defRPr>
      </a:lvl2pPr>
      <a:lvl3pPr marL="1143000" indent="-228600" algn="l" rtl="0" eaLnBrk="0" fontAlgn="base" hangingPunct="0">
        <a:spcBef>
          <a:spcPct val="20000"/>
        </a:spcBef>
        <a:spcAft>
          <a:spcPct val="0"/>
        </a:spcAft>
        <a:buSzPct val="100000"/>
        <a:buChar char="•"/>
        <a:defRPr sz="2400">
          <a:solidFill>
            <a:srgbClr val="000066"/>
          </a:solidFill>
          <a:latin typeface="+mn-lt"/>
        </a:defRPr>
      </a:lvl3pPr>
      <a:lvl4pPr marL="1600200" indent="-228600" algn="l" rtl="0" eaLnBrk="0" fontAlgn="base" hangingPunct="0">
        <a:spcBef>
          <a:spcPct val="20000"/>
        </a:spcBef>
        <a:spcAft>
          <a:spcPct val="0"/>
        </a:spcAft>
        <a:buSzPct val="100000"/>
        <a:buChar char="–"/>
        <a:defRPr sz="2000">
          <a:solidFill>
            <a:srgbClr val="000066"/>
          </a:solidFill>
          <a:latin typeface="+mn-lt"/>
        </a:defRPr>
      </a:lvl4pPr>
      <a:lvl5pPr marL="2057400" indent="-228600" algn="l" rtl="0" eaLnBrk="0" fontAlgn="base" hangingPunct="0">
        <a:spcBef>
          <a:spcPct val="20000"/>
        </a:spcBef>
        <a:spcAft>
          <a:spcPct val="0"/>
        </a:spcAft>
        <a:buSzPct val="100000"/>
        <a:buChar char="»"/>
        <a:defRPr sz="2000">
          <a:solidFill>
            <a:srgbClr val="000066"/>
          </a:solidFill>
          <a:latin typeface="+mn-lt"/>
        </a:defRPr>
      </a:lvl5pPr>
      <a:lvl6pPr marL="2514600" indent="-228600" algn="l" rtl="0" fontAlgn="base">
        <a:spcBef>
          <a:spcPct val="20000"/>
        </a:spcBef>
        <a:spcAft>
          <a:spcPct val="0"/>
        </a:spcAft>
        <a:buSzPct val="100000"/>
        <a:buChar char="»"/>
        <a:defRPr sz="2000">
          <a:solidFill>
            <a:srgbClr val="000066"/>
          </a:solidFill>
          <a:latin typeface="+mn-lt"/>
        </a:defRPr>
      </a:lvl6pPr>
      <a:lvl7pPr marL="2971800" indent="-228600" algn="l" rtl="0" fontAlgn="base">
        <a:spcBef>
          <a:spcPct val="20000"/>
        </a:spcBef>
        <a:spcAft>
          <a:spcPct val="0"/>
        </a:spcAft>
        <a:buSzPct val="100000"/>
        <a:buChar char="»"/>
        <a:defRPr sz="2000">
          <a:solidFill>
            <a:srgbClr val="000066"/>
          </a:solidFill>
          <a:latin typeface="+mn-lt"/>
        </a:defRPr>
      </a:lvl7pPr>
      <a:lvl8pPr marL="3429000" indent="-228600" algn="l" rtl="0" fontAlgn="base">
        <a:spcBef>
          <a:spcPct val="20000"/>
        </a:spcBef>
        <a:spcAft>
          <a:spcPct val="0"/>
        </a:spcAft>
        <a:buSzPct val="100000"/>
        <a:buChar char="»"/>
        <a:defRPr sz="2000">
          <a:solidFill>
            <a:srgbClr val="000066"/>
          </a:solidFill>
          <a:latin typeface="+mn-lt"/>
        </a:defRPr>
      </a:lvl8pPr>
      <a:lvl9pPr marL="3886200" indent="-228600" algn="l" rtl="0" fontAlgn="base">
        <a:spcBef>
          <a:spcPct val="20000"/>
        </a:spcBef>
        <a:spcAft>
          <a:spcPct val="0"/>
        </a:spcAft>
        <a:buSzPct val="100000"/>
        <a:buChar char="»"/>
        <a:defRPr sz="2000">
          <a:solidFill>
            <a:srgbClr val="000066"/>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FFFE1"/>
        </a:solidFill>
        <a:effectLst/>
      </p:bgPr>
    </p:bg>
    <p:spTree>
      <p:nvGrpSpPr>
        <p:cNvPr id="1" name=""/>
        <p:cNvGrpSpPr/>
        <p:nvPr/>
      </p:nvGrpSpPr>
      <p:grpSpPr>
        <a:xfrm>
          <a:off x="0" y="0"/>
          <a:ext cx="0" cy="0"/>
          <a:chOff x="0" y="0"/>
          <a:chExt cx="0" cy="0"/>
        </a:xfrm>
      </p:grpSpPr>
      <p:sp>
        <p:nvSpPr>
          <p:cNvPr id="1026" name="Rectangle 13"/>
          <p:cNvSpPr>
            <a:spLocks noChangeArrowheads="1"/>
          </p:cNvSpPr>
          <p:nvPr userDrawn="1"/>
        </p:nvSpPr>
        <p:spPr bwMode="auto">
          <a:xfrm>
            <a:off x="0" y="0"/>
            <a:ext cx="9145588" cy="938213"/>
          </a:xfrm>
          <a:prstGeom prst="rect">
            <a:avLst/>
          </a:prstGeom>
          <a:solidFill>
            <a:srgbClr val="FF7C80"/>
          </a:solidFill>
          <a:ln>
            <a:noFill/>
          </a:ln>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lvl1pPr>
              <a:defRPr sz="3000">
                <a:solidFill>
                  <a:srgbClr val="000066"/>
                </a:solidFill>
                <a:latin typeface="Arial" panose="020B0604020202020204" pitchFamily="34" charset="0"/>
                <a:ea typeface="ＭＳ Ｐゴシック" panose="020B0600070205080204" pitchFamily="34" charset="-128"/>
              </a:defRPr>
            </a:lvl1pPr>
            <a:lvl2pPr marL="742950" indent="-285750">
              <a:defRPr sz="3000">
                <a:solidFill>
                  <a:srgbClr val="000066"/>
                </a:solidFill>
                <a:latin typeface="Arial" panose="020B0604020202020204" pitchFamily="34" charset="0"/>
                <a:ea typeface="ＭＳ Ｐゴシック" panose="020B0600070205080204" pitchFamily="34" charset="-128"/>
              </a:defRPr>
            </a:lvl2pPr>
            <a:lvl3pPr marL="1143000" indent="-228600">
              <a:defRPr sz="3000">
                <a:solidFill>
                  <a:srgbClr val="000066"/>
                </a:solidFill>
                <a:latin typeface="Arial" panose="020B0604020202020204" pitchFamily="34" charset="0"/>
                <a:ea typeface="ＭＳ Ｐゴシック" panose="020B0600070205080204" pitchFamily="34" charset="-128"/>
              </a:defRPr>
            </a:lvl3pPr>
            <a:lvl4pPr marL="1600200" indent="-228600">
              <a:defRPr sz="3000">
                <a:solidFill>
                  <a:srgbClr val="000066"/>
                </a:solidFill>
                <a:latin typeface="Arial" panose="020B0604020202020204" pitchFamily="34" charset="0"/>
                <a:ea typeface="ＭＳ Ｐゴシック" panose="020B0600070205080204" pitchFamily="34" charset="-128"/>
              </a:defRPr>
            </a:lvl4pPr>
            <a:lvl5pPr marL="2057400" indent="-228600">
              <a:defRPr sz="3000">
                <a:solidFill>
                  <a:srgbClr val="000066"/>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3000">
                <a:solidFill>
                  <a:srgbClr val="000066"/>
                </a:solidFill>
                <a:latin typeface="Arial" panose="020B0604020202020204" pitchFamily="34" charset="0"/>
                <a:ea typeface="ＭＳ Ｐゴシック" panose="020B0600070205080204" pitchFamily="34" charset="-128"/>
              </a:defRPr>
            </a:lvl9pPr>
          </a:lstStyle>
          <a:p>
            <a:pPr>
              <a:defRPr/>
            </a:pPr>
            <a:endParaRPr lang="en-US" altLang="en-US" smtClean="0"/>
          </a:p>
        </p:txBody>
      </p:sp>
      <p:sp>
        <p:nvSpPr>
          <p:cNvPr id="1027" name="Rectangle 2"/>
          <p:cNvSpPr>
            <a:spLocks noGrp="1" noChangeArrowheads="1"/>
          </p:cNvSpPr>
          <p:nvPr>
            <p:ph type="title"/>
          </p:nvPr>
        </p:nvSpPr>
        <p:spPr bwMode="auto">
          <a:xfrm>
            <a:off x="80963" y="73025"/>
            <a:ext cx="8377237" cy="833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0488" tIns="44450" rIns="90488" bIns="44450" numCol="1" anchor="ctr" anchorCtr="0" compatLnSpc="1">
            <a:prstTxWarp prst="textNoShape">
              <a:avLst/>
            </a:prstTxWarp>
          </a:bodyPr>
          <a:lstStyle/>
          <a:p>
            <a:pPr lvl="0"/>
            <a:r>
              <a:rPr lang="en-US" altLang="en-US" smtClean="0"/>
              <a:t>Click to edit Master title style</a:t>
            </a:r>
          </a:p>
        </p:txBody>
      </p:sp>
      <p:sp>
        <p:nvSpPr>
          <p:cNvPr id="1028" name="Rectangle 3"/>
          <p:cNvSpPr>
            <a:spLocks noGrp="1" noChangeArrowheads="1"/>
          </p:cNvSpPr>
          <p:nvPr>
            <p:ph type="body" idx="1"/>
          </p:nvPr>
        </p:nvSpPr>
        <p:spPr bwMode="auto">
          <a:xfrm>
            <a:off x="80963" y="1017588"/>
            <a:ext cx="8910637" cy="573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0488" tIns="44450" rIns="90488" bIns="4445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pic>
        <p:nvPicPr>
          <p:cNvPr id="1029" name="Picture 1"/>
          <p:cNvPicPr>
            <a:picLocks noChangeAspect="1"/>
          </p:cNvPicPr>
          <p:nvPr userDrawn="1"/>
        </p:nvPicPr>
        <p:blipFill>
          <a:blip r:embed="rId14">
            <a:extLst>
              <a:ext uri="{28A0092B-C50C-407E-A947-70E740481C1C}">
                <a14:useLocalDpi xmlns:a14="http://schemas.microsoft.com/office/drawing/2010/main" val="0"/>
              </a:ext>
            </a:extLst>
          </a:blip>
          <a:srcRect l="39258" t="42223" r="37915" b="39999"/>
          <a:stretch>
            <a:fillRect/>
          </a:stretch>
        </p:blipFill>
        <p:spPr bwMode="auto">
          <a:xfrm>
            <a:off x="8145463" y="0"/>
            <a:ext cx="1000125"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05188048"/>
      </p:ext>
    </p:extLst>
  </p:cSld>
  <p:clrMap bg1="lt1" tx1="dk1" bg2="lt2" tx2="dk2" accent1="accent1" accent2="accent2" accent3="accent3" accent4="accent4" accent5="accent5" accent6="accent6" hlink="hlink" folHlink="folHlink"/>
  <p:sldLayoutIdLst>
    <p:sldLayoutId id="2147483998" r:id="rId1"/>
    <p:sldLayoutId id="2147483999" r:id="rId2"/>
    <p:sldLayoutId id="2147484000" r:id="rId3"/>
    <p:sldLayoutId id="2147484001" r:id="rId4"/>
    <p:sldLayoutId id="2147484002" r:id="rId5"/>
    <p:sldLayoutId id="2147484003" r:id="rId6"/>
    <p:sldLayoutId id="2147484004" r:id="rId7"/>
    <p:sldLayoutId id="2147484005" r:id="rId8"/>
    <p:sldLayoutId id="2147484006" r:id="rId9"/>
    <p:sldLayoutId id="2147484007" r:id="rId10"/>
    <p:sldLayoutId id="2147484008" r:id="rId11"/>
    <p:sldLayoutId id="2147484009" r:id="rId12"/>
  </p:sldLayoutIdLst>
  <p:txStyles>
    <p:titleStyle>
      <a:lvl1pPr algn="l" rtl="0" eaLnBrk="0" fontAlgn="base" hangingPunct="0">
        <a:spcBef>
          <a:spcPct val="0"/>
        </a:spcBef>
        <a:spcAft>
          <a:spcPct val="0"/>
        </a:spcAft>
        <a:defRPr sz="4000">
          <a:solidFill>
            <a:schemeClr val="bg1"/>
          </a:solidFill>
          <a:latin typeface="+mj-lt"/>
          <a:ea typeface="ＭＳ Ｐゴシック" charset="0"/>
          <a:cs typeface="ＭＳ Ｐゴシック" charset="0"/>
        </a:defRPr>
      </a:lvl1pPr>
      <a:lvl2pPr algn="l" rtl="0" eaLnBrk="0" fontAlgn="base" hangingPunct="0">
        <a:spcBef>
          <a:spcPct val="0"/>
        </a:spcBef>
        <a:spcAft>
          <a:spcPct val="0"/>
        </a:spcAft>
        <a:defRPr sz="4000">
          <a:solidFill>
            <a:schemeClr val="bg1"/>
          </a:solidFill>
          <a:latin typeface="Arial" charset="0"/>
          <a:ea typeface="ＭＳ Ｐゴシック" charset="0"/>
          <a:cs typeface="ＭＳ Ｐゴシック" charset="0"/>
        </a:defRPr>
      </a:lvl2pPr>
      <a:lvl3pPr algn="l" rtl="0" eaLnBrk="0" fontAlgn="base" hangingPunct="0">
        <a:spcBef>
          <a:spcPct val="0"/>
        </a:spcBef>
        <a:spcAft>
          <a:spcPct val="0"/>
        </a:spcAft>
        <a:defRPr sz="4000">
          <a:solidFill>
            <a:schemeClr val="bg1"/>
          </a:solidFill>
          <a:latin typeface="Arial" charset="0"/>
          <a:ea typeface="ＭＳ Ｐゴシック" charset="0"/>
          <a:cs typeface="ＭＳ Ｐゴシック" charset="0"/>
        </a:defRPr>
      </a:lvl3pPr>
      <a:lvl4pPr algn="l" rtl="0" eaLnBrk="0" fontAlgn="base" hangingPunct="0">
        <a:spcBef>
          <a:spcPct val="0"/>
        </a:spcBef>
        <a:spcAft>
          <a:spcPct val="0"/>
        </a:spcAft>
        <a:defRPr sz="4000">
          <a:solidFill>
            <a:schemeClr val="bg1"/>
          </a:solidFill>
          <a:latin typeface="Arial" charset="0"/>
          <a:ea typeface="ＭＳ Ｐゴシック" charset="0"/>
          <a:cs typeface="ＭＳ Ｐゴシック" charset="0"/>
        </a:defRPr>
      </a:lvl4pPr>
      <a:lvl5pPr algn="l" rtl="0" eaLnBrk="0" fontAlgn="base" hangingPunct="0">
        <a:spcBef>
          <a:spcPct val="0"/>
        </a:spcBef>
        <a:spcAft>
          <a:spcPct val="0"/>
        </a:spcAft>
        <a:defRPr sz="4000">
          <a:solidFill>
            <a:schemeClr val="bg1"/>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4000">
          <a:solidFill>
            <a:srgbClr val="FFFFFF"/>
          </a:solidFill>
          <a:latin typeface="Arial" charset="0"/>
        </a:defRPr>
      </a:lvl6pPr>
      <a:lvl7pPr marL="914400" algn="l" rtl="0" eaLnBrk="0" fontAlgn="base" hangingPunct="0">
        <a:spcBef>
          <a:spcPct val="0"/>
        </a:spcBef>
        <a:spcAft>
          <a:spcPct val="0"/>
        </a:spcAft>
        <a:defRPr sz="4000">
          <a:solidFill>
            <a:srgbClr val="FFFFFF"/>
          </a:solidFill>
          <a:latin typeface="Arial" charset="0"/>
        </a:defRPr>
      </a:lvl7pPr>
      <a:lvl8pPr marL="1371600" algn="l" rtl="0" eaLnBrk="0" fontAlgn="base" hangingPunct="0">
        <a:spcBef>
          <a:spcPct val="0"/>
        </a:spcBef>
        <a:spcAft>
          <a:spcPct val="0"/>
        </a:spcAft>
        <a:defRPr sz="4000">
          <a:solidFill>
            <a:srgbClr val="FFFFFF"/>
          </a:solidFill>
          <a:latin typeface="Arial" charset="0"/>
        </a:defRPr>
      </a:lvl8pPr>
      <a:lvl9pPr marL="1828800" algn="l" rtl="0" eaLnBrk="0" fontAlgn="base" hangingPunct="0">
        <a:spcBef>
          <a:spcPct val="0"/>
        </a:spcBef>
        <a:spcAft>
          <a:spcPct val="0"/>
        </a:spcAft>
        <a:defRPr sz="4000">
          <a:solidFill>
            <a:srgbClr val="FFFFFF"/>
          </a:solidFill>
          <a:latin typeface="Arial" charset="0"/>
        </a:defRPr>
      </a:lvl9pPr>
    </p:titleStyle>
    <p:bodyStyle>
      <a:lvl1pPr marL="342900" indent="-342900" algn="l" rtl="0" eaLnBrk="0" fontAlgn="base" hangingPunct="0">
        <a:spcBef>
          <a:spcPct val="20000"/>
        </a:spcBef>
        <a:spcAft>
          <a:spcPct val="0"/>
        </a:spcAft>
        <a:buSzPct val="100000"/>
        <a:buFont typeface="Times" panose="02020603050405020304" pitchFamily="18" charset="0"/>
        <a:buChar char="•"/>
        <a:defRPr sz="2800">
          <a:solidFill>
            <a:srgbClr val="000066"/>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SzPct val="100000"/>
        <a:buFont typeface="Times" panose="02020603050405020304" pitchFamily="18" charset="0"/>
        <a:buChar char="•"/>
        <a:defRPr sz="2800">
          <a:solidFill>
            <a:srgbClr val="000066"/>
          </a:solidFill>
          <a:latin typeface="+mn-lt"/>
          <a:ea typeface="ＭＳ Ｐゴシック" charset="0"/>
        </a:defRPr>
      </a:lvl2pPr>
      <a:lvl3pPr marL="1143000" indent="-228600" algn="l" rtl="0" eaLnBrk="0" fontAlgn="base" hangingPunct="0">
        <a:spcBef>
          <a:spcPct val="20000"/>
        </a:spcBef>
        <a:spcAft>
          <a:spcPct val="0"/>
        </a:spcAft>
        <a:buSzPct val="100000"/>
        <a:buFont typeface="Times" panose="02020603050405020304" pitchFamily="18" charset="0"/>
        <a:buChar char="•"/>
        <a:defRPr sz="2800">
          <a:solidFill>
            <a:srgbClr val="000066"/>
          </a:solidFill>
          <a:latin typeface="+mn-lt"/>
          <a:ea typeface="ＭＳ Ｐゴシック" charset="0"/>
        </a:defRPr>
      </a:lvl3pPr>
      <a:lvl4pPr marL="1600200" indent="-228600" algn="l" rtl="0" eaLnBrk="0" fontAlgn="base" hangingPunct="0">
        <a:spcBef>
          <a:spcPct val="20000"/>
        </a:spcBef>
        <a:spcAft>
          <a:spcPct val="0"/>
        </a:spcAft>
        <a:buSzPct val="100000"/>
        <a:buFont typeface="Times" panose="02020603050405020304" pitchFamily="18" charset="0"/>
        <a:buChar char="•"/>
        <a:defRPr sz="2800">
          <a:solidFill>
            <a:srgbClr val="000066"/>
          </a:solidFill>
          <a:latin typeface="+mn-lt"/>
          <a:ea typeface="ＭＳ Ｐゴシック" charset="0"/>
        </a:defRPr>
      </a:lvl4pPr>
      <a:lvl5pPr marL="2057400" indent="-228600" algn="l" rtl="0" eaLnBrk="0" fontAlgn="base" hangingPunct="0">
        <a:spcBef>
          <a:spcPct val="20000"/>
        </a:spcBef>
        <a:spcAft>
          <a:spcPct val="0"/>
        </a:spcAft>
        <a:buSzPct val="100000"/>
        <a:buFont typeface="Times" panose="02020603050405020304" pitchFamily="18" charset="0"/>
        <a:buChar char="•"/>
        <a:defRPr sz="2800">
          <a:solidFill>
            <a:srgbClr val="000066"/>
          </a:solidFill>
          <a:latin typeface="+mn-lt"/>
          <a:ea typeface="ＭＳ Ｐゴシック" charset="0"/>
        </a:defRPr>
      </a:lvl5pPr>
      <a:lvl6pPr marL="2514600" indent="-228600" algn="l" rtl="0" eaLnBrk="0" fontAlgn="base" hangingPunct="0">
        <a:spcBef>
          <a:spcPct val="20000"/>
        </a:spcBef>
        <a:spcAft>
          <a:spcPct val="0"/>
        </a:spcAft>
        <a:buSzPct val="100000"/>
        <a:buFont typeface="Times" pitchFamily="28" charset="0"/>
        <a:buChar char="•"/>
        <a:defRPr sz="2800">
          <a:solidFill>
            <a:srgbClr val="000066"/>
          </a:solidFill>
          <a:latin typeface="+mn-lt"/>
        </a:defRPr>
      </a:lvl6pPr>
      <a:lvl7pPr marL="2971800" indent="-228600" algn="l" rtl="0" eaLnBrk="0" fontAlgn="base" hangingPunct="0">
        <a:spcBef>
          <a:spcPct val="20000"/>
        </a:spcBef>
        <a:spcAft>
          <a:spcPct val="0"/>
        </a:spcAft>
        <a:buSzPct val="100000"/>
        <a:buFont typeface="Times" pitchFamily="28" charset="0"/>
        <a:buChar char="•"/>
        <a:defRPr sz="2800">
          <a:solidFill>
            <a:srgbClr val="000066"/>
          </a:solidFill>
          <a:latin typeface="+mn-lt"/>
        </a:defRPr>
      </a:lvl7pPr>
      <a:lvl8pPr marL="3429000" indent="-228600" algn="l" rtl="0" eaLnBrk="0" fontAlgn="base" hangingPunct="0">
        <a:spcBef>
          <a:spcPct val="20000"/>
        </a:spcBef>
        <a:spcAft>
          <a:spcPct val="0"/>
        </a:spcAft>
        <a:buSzPct val="100000"/>
        <a:buFont typeface="Times" pitchFamily="28" charset="0"/>
        <a:buChar char="•"/>
        <a:defRPr sz="2800">
          <a:solidFill>
            <a:srgbClr val="000066"/>
          </a:solidFill>
          <a:latin typeface="+mn-lt"/>
        </a:defRPr>
      </a:lvl8pPr>
      <a:lvl9pPr marL="3886200" indent="-228600" algn="l" rtl="0" eaLnBrk="0" fontAlgn="base" hangingPunct="0">
        <a:spcBef>
          <a:spcPct val="20000"/>
        </a:spcBef>
        <a:spcAft>
          <a:spcPct val="0"/>
        </a:spcAft>
        <a:buSzPct val="100000"/>
        <a:buFont typeface="Times" pitchFamily="28" charset="0"/>
        <a:buChar char="•"/>
        <a:defRPr sz="2800">
          <a:solidFill>
            <a:srgbClr val="000066"/>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3.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4.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5.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7.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0.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3.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26.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27.jpeg"/></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28.png"/><Relationship Id="rId1" Type="http://schemas.openxmlformats.org/officeDocument/2006/relationships/vmlDrawing" Target="../drawings/vmlDrawing1.vml"/><Relationship Id="rId2"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0.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ctrTitle"/>
          </p:nvPr>
        </p:nvSpPr>
        <p:spPr>
          <a:xfrm>
            <a:off x="685800" y="3276600"/>
            <a:ext cx="7772400" cy="1752600"/>
          </a:xfrm>
        </p:spPr>
        <p:txBody>
          <a:bodyPr/>
          <a:lstStyle/>
          <a:p>
            <a:r>
              <a:rPr lang="en-US" altLang="en-US" sz="4400" dirty="0">
                <a:ea typeface="MS PGothic" charset="-128"/>
                <a:cs typeface="ＭＳ Ｐゴシック" charset="-128"/>
              </a:rPr>
              <a:t>Chapter 2  </a:t>
            </a:r>
            <a:br>
              <a:rPr lang="en-US" altLang="en-US" sz="4400" dirty="0">
                <a:ea typeface="MS PGothic" charset="-128"/>
                <a:cs typeface="ＭＳ Ｐゴシック" charset="-128"/>
              </a:rPr>
            </a:br>
            <a:r>
              <a:rPr lang="en-US" altLang="en-US" sz="4400" dirty="0">
                <a:ea typeface="MS PGothic" charset="-128"/>
                <a:cs typeface="ＭＳ Ｐゴシック" charset="-128"/>
              </a:rPr>
              <a:t>Water: the Medium of Life</a:t>
            </a:r>
            <a:endParaRPr lang="en-US" altLang="en-US" sz="4400" b="1" dirty="0">
              <a:ea typeface="MS PGothic" charset="-128"/>
              <a:cs typeface="ＭＳ Ｐゴシック" charset="-128"/>
            </a:endParaRPr>
          </a:p>
        </p:txBody>
      </p:sp>
    </p:spTree>
    <p:extLst>
      <p:ext uri="{BB962C8B-B14F-4D97-AF65-F5344CB8AC3E}">
        <p14:creationId xmlns:p14="http://schemas.microsoft.com/office/powerpoint/2010/main" val="18271383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idx="4294967295"/>
          </p:nvPr>
        </p:nvSpPr>
        <p:spPr>
          <a:xfrm>
            <a:off x="80963" y="0"/>
            <a:ext cx="7996237" cy="914400"/>
          </a:xfrm>
        </p:spPr>
        <p:txBody>
          <a:bodyPr/>
          <a:lstStyle/>
          <a:p>
            <a:pPr eaLnBrk="1" hangingPunct="1"/>
            <a:r>
              <a:rPr lang="en-US" altLang="en-US" sz="2800">
                <a:ea typeface="MS PGothic" charset="-128"/>
                <a:cs typeface="ＭＳ Ｐゴシック" charset="-128"/>
              </a:rPr>
              <a:t>Important Colligative Property of Solutes:</a:t>
            </a:r>
            <a:br>
              <a:rPr lang="en-US" altLang="en-US" sz="2800">
                <a:ea typeface="MS PGothic" charset="-128"/>
                <a:cs typeface="ＭＳ Ｐゴシック" charset="-128"/>
              </a:rPr>
            </a:br>
            <a:r>
              <a:rPr lang="en-US" altLang="en-US" sz="2800">
                <a:ea typeface="MS PGothic" charset="-128"/>
                <a:cs typeface="ＭＳ Ｐゴシック" charset="-128"/>
              </a:rPr>
              <a:t>Osmotic Pressure</a:t>
            </a:r>
          </a:p>
        </p:txBody>
      </p:sp>
      <p:pic>
        <p:nvPicPr>
          <p:cNvPr id="17411" name="Picture 3" descr="02f08AB.jpg"/>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219200"/>
            <a:ext cx="88392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26627" name="TextBox 4"/>
          <p:cNvSpPr txBox="1">
            <a:spLocks noChangeArrowheads="1"/>
          </p:cNvSpPr>
          <p:nvPr/>
        </p:nvSpPr>
        <p:spPr bwMode="auto">
          <a:xfrm>
            <a:off x="304800" y="5486400"/>
            <a:ext cx="8305800" cy="118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0"/>
              </a:spcBef>
              <a:buSzTx/>
              <a:buFontTx/>
              <a:buNone/>
            </a:pPr>
            <a:r>
              <a:rPr lang="en-US" altLang="en-US" sz="2400"/>
              <a:t>Figure 2.8  The osmotic pressure of a 1 molal (</a:t>
            </a:r>
            <a:r>
              <a:rPr lang="en-US" altLang="en-US" sz="2400" i="1"/>
              <a:t>m</a:t>
            </a:r>
            <a:r>
              <a:rPr lang="en-US" altLang="en-US" sz="2400"/>
              <a:t>) solution is equal to 22.4 atmospheres. Osmotic pressure is directly proportional to the concentration of the nonpermeant solute.</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 presetClass="entr" presetSubtype="32" fill="hold" nodeType="withEffect">
                                  <p:stCondLst>
                                    <p:cond delay="0"/>
                                  </p:stCondLst>
                                  <p:childTnLst>
                                    <p:set>
                                      <p:cBhvr>
                                        <p:cTn id="6" dur="1" fill="hold">
                                          <p:stCondLst>
                                            <p:cond delay="0"/>
                                          </p:stCondLst>
                                        </p:cTn>
                                        <p:tgtEl>
                                          <p:spTgt spid="17411"/>
                                        </p:tgtEl>
                                        <p:attrNameLst>
                                          <p:attrName>style.visibility</p:attrName>
                                        </p:attrNameLst>
                                      </p:cBhvr>
                                      <p:to>
                                        <p:strVal val="visible"/>
                                      </p:to>
                                    </p:set>
                                    <p:animEffect transition="in" filter="box(out)">
                                      <p:cBhvr>
                                        <p:cTn id="7" dur="500"/>
                                        <p:tgtEl>
                                          <p:spTgt spid="174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80963" y="0"/>
            <a:ext cx="7920037" cy="914400"/>
          </a:xfrm>
        </p:spPr>
        <p:txBody>
          <a:bodyPr/>
          <a:lstStyle/>
          <a:p>
            <a:r>
              <a:rPr lang="en-US" altLang="en-US" sz="3200">
                <a:ea typeface="MS PGothic" charset="-128"/>
                <a:cs typeface="ＭＳ Ｐゴシック" charset="-128"/>
              </a:rPr>
              <a:t>Water Can Ionize to Form H</a:t>
            </a:r>
            <a:r>
              <a:rPr lang="en-US" altLang="en-US" sz="3200" baseline="30000">
                <a:ea typeface="MS PGothic" charset="-128"/>
                <a:cs typeface="ＭＳ Ｐゴシック" charset="-128"/>
              </a:rPr>
              <a:t>+</a:t>
            </a:r>
            <a:r>
              <a:rPr lang="en-US" altLang="en-US" sz="3200">
                <a:ea typeface="MS PGothic" charset="-128"/>
                <a:cs typeface="ＭＳ Ｐゴシック" charset="-128"/>
              </a:rPr>
              <a:t> and OH</a:t>
            </a:r>
            <a:r>
              <a:rPr lang="en-US" altLang="en-US" sz="3200" baseline="30000">
                <a:ea typeface="MS PGothic" charset="-128"/>
                <a:cs typeface="ＭＳ Ｐゴシック" charset="-128"/>
              </a:rPr>
              <a:t>-</a:t>
            </a:r>
            <a:endParaRPr lang="en-US" altLang="en-US" sz="3200">
              <a:ea typeface="MS PGothic" charset="-128"/>
              <a:cs typeface="ＭＳ Ｐゴシック" charset="-128"/>
            </a:endParaRPr>
          </a:p>
        </p:txBody>
      </p:sp>
      <p:pic>
        <p:nvPicPr>
          <p:cNvPr id="28674" name="Picture 7" descr="02f10.jpg"/>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1127125"/>
            <a:ext cx="6564313" cy="573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5" name="TextBox 4"/>
          <p:cNvSpPr txBox="1">
            <a:spLocks noChangeArrowheads="1"/>
          </p:cNvSpPr>
          <p:nvPr/>
        </p:nvSpPr>
        <p:spPr bwMode="auto">
          <a:xfrm>
            <a:off x="228600" y="2438400"/>
            <a:ext cx="22860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0"/>
              </a:spcBef>
              <a:buSzTx/>
              <a:buFontTx/>
              <a:buNone/>
            </a:pPr>
            <a:r>
              <a:rPr lang="en-US" altLang="en-US" sz="2400"/>
              <a:t>Figure 2.10  The hydration of H</a:t>
            </a:r>
            <a:r>
              <a:rPr lang="en-US" altLang="en-US" sz="2400" baseline="-25000"/>
              <a:t>3</a:t>
            </a:r>
            <a:r>
              <a:rPr lang="en-US" altLang="en-US" sz="2400"/>
              <a:t>O</a:t>
            </a:r>
            <a:r>
              <a:rPr lang="en-US" altLang="en-US" sz="2400" baseline="30000"/>
              <a:t>+</a:t>
            </a:r>
            <a:r>
              <a:rPr lang="en-US" altLang="en-US" sz="2400"/>
              <a:t>.</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title"/>
          </p:nvPr>
        </p:nvSpPr>
        <p:spPr>
          <a:xfrm>
            <a:off x="228600" y="0"/>
            <a:ext cx="4953000" cy="914400"/>
          </a:xfrm>
        </p:spPr>
        <p:txBody>
          <a:bodyPr/>
          <a:lstStyle/>
          <a:p>
            <a:r>
              <a:rPr lang="en-US" altLang="en-US" sz="2800">
                <a:ea typeface="MS PGothic" charset="-128"/>
                <a:cs typeface="ＭＳ Ｐゴシック" charset="-128"/>
              </a:rPr>
              <a:t>2.2  Enzyme Activity is 	                   Influenced by pH</a:t>
            </a:r>
          </a:p>
        </p:txBody>
      </p:sp>
      <p:sp>
        <p:nvSpPr>
          <p:cNvPr id="30722" name="TextBox 4"/>
          <p:cNvSpPr txBox="1">
            <a:spLocks noChangeArrowheads="1"/>
          </p:cNvSpPr>
          <p:nvPr/>
        </p:nvSpPr>
        <p:spPr bwMode="auto">
          <a:xfrm>
            <a:off x="762000" y="1600200"/>
            <a:ext cx="3581400" cy="415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0"/>
              </a:spcBef>
              <a:buSzTx/>
              <a:buFontTx/>
              <a:buNone/>
            </a:pPr>
            <a:r>
              <a:rPr lang="en-US" altLang="en-US" sz="2400"/>
              <a:t>Figure 2.15  pH versus enzymatic activity.  </a:t>
            </a:r>
          </a:p>
          <a:p>
            <a:pPr>
              <a:spcBef>
                <a:spcPct val="0"/>
              </a:spcBef>
              <a:buSzTx/>
              <a:buFontTx/>
              <a:buNone/>
            </a:pPr>
            <a:r>
              <a:rPr lang="en-US" altLang="en-US" sz="2400"/>
              <a:t>Pepsin is a protein-digesting enzyme active in gastric fluid.  Fumarase is a metabolic enzyme found in mitochondria.  </a:t>
            </a:r>
          </a:p>
          <a:p>
            <a:pPr>
              <a:spcBef>
                <a:spcPct val="0"/>
              </a:spcBef>
              <a:buSzTx/>
              <a:buFontTx/>
              <a:buNone/>
            </a:pPr>
            <a:r>
              <a:rPr lang="en-US" altLang="en-US" sz="2400"/>
              <a:t>Lysozyme digests the cell walls of bacteria.  It is found in tears.</a:t>
            </a:r>
          </a:p>
        </p:txBody>
      </p:sp>
      <p:pic>
        <p:nvPicPr>
          <p:cNvPr id="30723" name="Picture 3" descr="02f15AC.jpg"/>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0" y="0"/>
            <a:ext cx="252888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a:spLocks noGrp="1" noChangeArrowheads="1"/>
          </p:cNvSpPr>
          <p:nvPr>
            <p:ph type="title" idx="4294967295"/>
          </p:nvPr>
        </p:nvSpPr>
        <p:spPr>
          <a:xfrm>
            <a:off x="80963" y="73025"/>
            <a:ext cx="3576637" cy="841375"/>
          </a:xfrm>
        </p:spPr>
        <p:txBody>
          <a:bodyPr/>
          <a:lstStyle/>
          <a:p>
            <a:pPr eaLnBrk="1" hangingPunct="1"/>
            <a:r>
              <a:rPr lang="en-US" altLang="en-US" sz="2800">
                <a:ea typeface="MS PGothic" charset="-128"/>
                <a:cs typeface="ＭＳ Ｐゴシック" charset="-128"/>
              </a:rPr>
              <a:t>What are the pH Buffers of Life?</a:t>
            </a:r>
          </a:p>
        </p:txBody>
      </p:sp>
      <p:pic>
        <p:nvPicPr>
          <p:cNvPr id="18435"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14700" y="0"/>
            <a:ext cx="58293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p:cNvSpPr>
            <a:spLocks noGrp="1" noChangeArrowheads="1"/>
          </p:cNvSpPr>
          <p:nvPr>
            <p:ph type="title" idx="4294967295"/>
          </p:nvPr>
        </p:nvSpPr>
        <p:spPr>
          <a:xfrm>
            <a:off x="80963" y="73025"/>
            <a:ext cx="3576637" cy="841375"/>
          </a:xfrm>
        </p:spPr>
        <p:txBody>
          <a:bodyPr/>
          <a:lstStyle/>
          <a:p>
            <a:pPr eaLnBrk="1" hangingPunct="1"/>
            <a:r>
              <a:rPr lang="en-US" altLang="en-US" sz="3200">
                <a:ea typeface="MS PGothic" charset="-128"/>
                <a:cs typeface="ＭＳ Ｐゴシック" charset="-128"/>
              </a:rPr>
              <a:t>pH Equations</a:t>
            </a:r>
          </a:p>
        </p:txBody>
      </p:sp>
      <p:pic>
        <p:nvPicPr>
          <p:cNvPr id="21507" name="Picture 4" descr="pH-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5600" y="0"/>
            <a:ext cx="52959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nodeType="clickEffect">
                                  <p:stCondLst>
                                    <p:cond delay="0"/>
                                  </p:stCondLst>
                                  <p:childTnLst>
                                    <p:set>
                                      <p:cBhvr>
                                        <p:cTn id="6" dur="1" fill="hold">
                                          <p:stCondLst>
                                            <p:cond delay="0"/>
                                          </p:stCondLst>
                                        </p:cTn>
                                        <p:tgtEl>
                                          <p:spTgt spid="21507"/>
                                        </p:tgtEl>
                                        <p:attrNameLst>
                                          <p:attrName>style.visibility</p:attrName>
                                        </p:attrNameLst>
                                      </p:cBhvr>
                                      <p:to>
                                        <p:strVal val="visible"/>
                                      </p:to>
                                    </p:set>
                                    <p:animEffect transition="in" filter="box(out)">
                                      <p:cBhvr>
                                        <p:cTn id="7" dur="500"/>
                                        <p:tgtEl>
                                          <p:spTgt spid="215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6865" name="Picture 3" descr="pH-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5175" y="142875"/>
            <a:ext cx="5075238" cy="657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7889" name="Picture 3" descr="pH-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5175" y="142875"/>
            <a:ext cx="5075238" cy="657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8913" name="Picture 1" descr="02p041_t04.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71513" y="0"/>
            <a:ext cx="7862887"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0961" name="Picture 3" descr="pH-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5175" y="142875"/>
            <a:ext cx="5075238" cy="657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1985" name="Rectangle 3"/>
          <p:cNvSpPr>
            <a:spLocks noChangeArrowheads="1"/>
          </p:cNvSpPr>
          <p:nvPr/>
        </p:nvSpPr>
        <p:spPr bwMode="auto">
          <a:xfrm>
            <a:off x="152400" y="152400"/>
            <a:ext cx="8839200" cy="6553200"/>
          </a:xfrm>
          <a:prstGeom prst="rect">
            <a:avLst/>
          </a:prstGeom>
          <a:solidFill>
            <a:srgbClr val="FFFFFF"/>
          </a:solidFill>
          <a:ln w="12700">
            <a:solidFill>
              <a:schemeClr val="tx1"/>
            </a:solidFill>
            <a:miter lim="800000"/>
            <a:headEnd/>
            <a:tailEnd/>
          </a:ln>
        </p:spPr>
        <p:txBody>
          <a:bodyPr wrap="none" anchor="ct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lgn="ctr">
              <a:spcBef>
                <a:spcPct val="0"/>
              </a:spcBef>
              <a:buSzTx/>
              <a:buFontTx/>
              <a:buNone/>
            </a:pPr>
            <a:endParaRPr lang="en-US" altLang="en-US" sz="3000"/>
          </a:p>
        </p:txBody>
      </p:sp>
      <p:sp>
        <p:nvSpPr>
          <p:cNvPr id="41986" name="Text Box 4"/>
          <p:cNvSpPr txBox="1">
            <a:spLocks noChangeArrowheads="1"/>
          </p:cNvSpPr>
          <p:nvPr/>
        </p:nvSpPr>
        <p:spPr bwMode="auto">
          <a:xfrm>
            <a:off x="304800" y="2590800"/>
            <a:ext cx="4419600" cy="173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50000"/>
              </a:spcBef>
              <a:buSzTx/>
              <a:buFontTx/>
              <a:buNone/>
            </a:pPr>
            <a:r>
              <a:rPr lang="en-US" altLang="en-US" sz="1800"/>
              <a:t>Figure 2.11 The titration curve for acetic acid. Note that the titration curve is relatively flat at pH values near the p</a:t>
            </a:r>
            <a:r>
              <a:rPr lang="en-US" altLang="en-US" sz="1800" i="1"/>
              <a:t>K</a:t>
            </a:r>
            <a:r>
              <a:rPr lang="en-US" altLang="en-US" sz="1800" baseline="-25000"/>
              <a:t>a</a:t>
            </a:r>
            <a:r>
              <a:rPr lang="en-US" altLang="en-US" sz="1800"/>
              <a:t>.  In other words, the pH changes relatively little as OH</a:t>
            </a:r>
            <a:r>
              <a:rPr lang="en-US" altLang="en-US" sz="1800" baseline="30000"/>
              <a:t>-</a:t>
            </a:r>
            <a:r>
              <a:rPr lang="en-US" altLang="en-US" sz="1800"/>
              <a:t> is added in this region of the titration curve. </a:t>
            </a:r>
          </a:p>
        </p:txBody>
      </p:sp>
      <p:pic>
        <p:nvPicPr>
          <p:cNvPr id="41987" name="Picture 5" descr="02-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78375" y="220663"/>
            <a:ext cx="3222625" cy="6484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265" name="Rectangle 2"/>
          <p:cNvSpPr>
            <a:spLocks noGrp="1" noChangeArrowheads="1"/>
          </p:cNvSpPr>
          <p:nvPr>
            <p:ph type="title" idx="4294967295"/>
          </p:nvPr>
        </p:nvSpPr>
        <p:spPr>
          <a:xfrm>
            <a:off x="-28575" y="3175"/>
            <a:ext cx="8377238" cy="833438"/>
          </a:xfrm>
        </p:spPr>
        <p:txBody>
          <a:bodyPr/>
          <a:lstStyle/>
          <a:p>
            <a:pPr eaLnBrk="1" hangingPunct="1"/>
            <a:r>
              <a:rPr lang="en-US" altLang="en-US" sz="3600">
                <a:ea typeface="MS PGothic" charset="-128"/>
                <a:cs typeface="ＭＳ Ｐゴシック" charset="-128"/>
              </a:rPr>
              <a:t>Outline</a:t>
            </a:r>
          </a:p>
        </p:txBody>
      </p:sp>
      <p:sp>
        <p:nvSpPr>
          <p:cNvPr id="9219" name="Rectangle 3"/>
          <p:cNvSpPr>
            <a:spLocks noGrp="1" noChangeArrowheads="1"/>
          </p:cNvSpPr>
          <p:nvPr>
            <p:ph type="body" idx="4294967295"/>
          </p:nvPr>
        </p:nvSpPr>
        <p:spPr>
          <a:xfrm>
            <a:off x="533400" y="1127125"/>
            <a:ext cx="8377238" cy="5730875"/>
          </a:xfrm>
        </p:spPr>
        <p:txBody>
          <a:bodyPr/>
          <a:lstStyle/>
          <a:p>
            <a:pPr eaLnBrk="1" hangingPunct="1"/>
            <a:endParaRPr lang="en-US" altLang="en-US">
              <a:ea typeface="MS PGothic" charset="-128"/>
              <a:cs typeface="ＭＳ Ｐゴシック" charset="-128"/>
            </a:endParaRPr>
          </a:p>
          <a:p>
            <a:pPr eaLnBrk="1" hangingPunct="1"/>
            <a:r>
              <a:rPr lang="en-US" altLang="en-US">
                <a:ea typeface="MS PGothic" charset="-128"/>
                <a:cs typeface="ＭＳ Ｐゴシック" charset="-128"/>
              </a:rPr>
              <a:t>Properties of water</a:t>
            </a:r>
          </a:p>
          <a:p>
            <a:pPr eaLnBrk="1" hangingPunct="1"/>
            <a:r>
              <a:rPr lang="en-US" altLang="en-US">
                <a:ea typeface="MS PGothic" charset="-128"/>
                <a:cs typeface="ＭＳ Ｐゴシック" charset="-128"/>
              </a:rPr>
              <a:t>Osmotic Pressure</a:t>
            </a:r>
          </a:p>
          <a:p>
            <a:pPr eaLnBrk="1" hangingPunct="1"/>
            <a:r>
              <a:rPr lang="en-US" altLang="en-US">
                <a:ea typeface="MS PGothic" charset="-128"/>
                <a:cs typeface="ＭＳ Ｐゴシック" charset="-128"/>
              </a:rPr>
              <a:t>pH</a:t>
            </a:r>
          </a:p>
          <a:p>
            <a:pPr eaLnBrk="1" hangingPunct="1"/>
            <a:r>
              <a:rPr lang="en-US" altLang="en-US">
                <a:ea typeface="MS PGothic" charset="-128"/>
                <a:cs typeface="ＭＳ Ｐゴシック" charset="-128"/>
              </a:rPr>
              <a:t>Buffers, and how they work</a:t>
            </a:r>
          </a:p>
        </p:txBody>
      </p:sp>
    </p:spTree>
  </p:cSld>
  <p:clrMapOvr>
    <a:masterClrMapping/>
  </p:clrMapOvr>
  <p:transition>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9219">
                                            <p:txEl>
                                              <p:pRg st="1" end="1"/>
                                            </p:txEl>
                                          </p:spTgt>
                                        </p:tgtEl>
                                        <p:attrNameLst>
                                          <p:attrName>style.visibility</p:attrName>
                                        </p:attrNameLst>
                                      </p:cBhvr>
                                      <p:to>
                                        <p:strVal val="visible"/>
                                      </p:to>
                                    </p:set>
                                    <p:animEffect transition="in" filter="fade">
                                      <p:cBhvr>
                                        <p:cTn id="7" dur="1000"/>
                                        <p:tgtEl>
                                          <p:spTgt spid="9219">
                                            <p:txEl>
                                              <p:pRg st="1" end="1"/>
                                            </p:txEl>
                                          </p:spTgt>
                                        </p:tgtEl>
                                      </p:cBhvr>
                                    </p:animEffect>
                                    <p:anim calcmode="lin" valueType="num">
                                      <p:cBhvr>
                                        <p:cTn id="8" dur="1000" fill="hold"/>
                                        <p:tgtEl>
                                          <p:spTgt spid="9219">
                                            <p:txEl>
                                              <p:pRg st="1" end="1"/>
                                            </p:txEl>
                                          </p:spTgt>
                                        </p:tgtEl>
                                        <p:attrNameLst>
                                          <p:attrName>ppt_x</p:attrName>
                                        </p:attrNameLst>
                                      </p:cBhvr>
                                      <p:tavLst>
                                        <p:tav tm="0">
                                          <p:val>
                                            <p:strVal val="#ppt_x"/>
                                          </p:val>
                                        </p:tav>
                                        <p:tav tm="100000">
                                          <p:val>
                                            <p:strVal val="#ppt_x"/>
                                          </p:val>
                                        </p:tav>
                                      </p:tavLst>
                                    </p:anim>
                                    <p:anim calcmode="lin" valueType="num">
                                      <p:cBhvr>
                                        <p:cTn id="9" dur="898" decel="100000" fill="hold"/>
                                        <p:tgtEl>
                                          <p:spTgt spid="9219">
                                            <p:txEl>
                                              <p:pRg st="1" end="1"/>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898"/>
                                          </p:stCondLst>
                                        </p:cTn>
                                        <p:tgtEl>
                                          <p:spTgt spid="9219">
                                            <p:txEl>
                                              <p:pRg st="1" end="1"/>
                                            </p:txEl>
                                          </p:spTgt>
                                        </p:tgtEl>
                                        <p:attrNameLst>
                                          <p:attrName>ppt_y</p:attrName>
                                        </p:attrNameLst>
                                      </p:cBhvr>
                                      <p:tavLst>
                                        <p:tav tm="0">
                                          <p:val>
                                            <p:strVal val="#ppt_y-.03"/>
                                          </p:val>
                                        </p:tav>
                                        <p:tav tm="100000">
                                          <p:val>
                                            <p:strVal val="#ppt_y"/>
                                          </p:val>
                                        </p:tav>
                                      </p:tavLst>
                                    </p:anim>
                                  </p:childTnLst>
                                </p:cTn>
                              </p:par>
                            </p:childTnLst>
                          </p:cTn>
                        </p:par>
                      </p:childTnLst>
                    </p:cTn>
                  </p:par>
                  <p:par>
                    <p:cTn id="11" fill="hold" nodeType="clickPar">
                      <p:stCondLst>
                        <p:cond delay="indefinite"/>
                      </p:stCondLst>
                      <p:childTnLst>
                        <p:par>
                          <p:cTn id="12" fill="hold" nodeType="withGroup">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9219">
                                            <p:txEl>
                                              <p:pRg st="2" end="2"/>
                                            </p:txEl>
                                          </p:spTgt>
                                        </p:tgtEl>
                                        <p:attrNameLst>
                                          <p:attrName>style.visibility</p:attrName>
                                        </p:attrNameLst>
                                      </p:cBhvr>
                                      <p:to>
                                        <p:strVal val="visible"/>
                                      </p:to>
                                    </p:set>
                                    <p:animEffect transition="in" filter="fade">
                                      <p:cBhvr>
                                        <p:cTn id="15" dur="1000"/>
                                        <p:tgtEl>
                                          <p:spTgt spid="9219">
                                            <p:txEl>
                                              <p:pRg st="2" end="2"/>
                                            </p:txEl>
                                          </p:spTgt>
                                        </p:tgtEl>
                                      </p:cBhvr>
                                    </p:animEffect>
                                    <p:anim calcmode="lin" valueType="num">
                                      <p:cBhvr>
                                        <p:cTn id="16" dur="1000" fill="hold"/>
                                        <p:tgtEl>
                                          <p:spTgt spid="9219">
                                            <p:txEl>
                                              <p:pRg st="2" end="2"/>
                                            </p:txEl>
                                          </p:spTgt>
                                        </p:tgtEl>
                                        <p:attrNameLst>
                                          <p:attrName>ppt_x</p:attrName>
                                        </p:attrNameLst>
                                      </p:cBhvr>
                                      <p:tavLst>
                                        <p:tav tm="0">
                                          <p:val>
                                            <p:strVal val="#ppt_x"/>
                                          </p:val>
                                        </p:tav>
                                        <p:tav tm="100000">
                                          <p:val>
                                            <p:strVal val="#ppt_x"/>
                                          </p:val>
                                        </p:tav>
                                      </p:tavLst>
                                    </p:anim>
                                    <p:anim calcmode="lin" valueType="num">
                                      <p:cBhvr>
                                        <p:cTn id="17" dur="898" decel="100000" fill="hold"/>
                                        <p:tgtEl>
                                          <p:spTgt spid="9219">
                                            <p:txEl>
                                              <p:pRg st="2" end="2"/>
                                            </p:txEl>
                                          </p:spTgt>
                                        </p:tgtEl>
                                        <p:attrNameLst>
                                          <p:attrName>ppt_y</p:attrName>
                                        </p:attrNameLst>
                                      </p:cBhvr>
                                      <p:tavLst>
                                        <p:tav tm="0">
                                          <p:val>
                                            <p:strVal val="#ppt_y+1"/>
                                          </p:val>
                                        </p:tav>
                                        <p:tav tm="100000">
                                          <p:val>
                                            <p:strVal val="#ppt_y-.03"/>
                                          </p:val>
                                        </p:tav>
                                      </p:tavLst>
                                    </p:anim>
                                    <p:anim calcmode="lin" valueType="num">
                                      <p:cBhvr>
                                        <p:cTn id="18" dur="100" accel="100000" fill="hold">
                                          <p:stCondLst>
                                            <p:cond delay="898"/>
                                          </p:stCondLst>
                                        </p:cTn>
                                        <p:tgtEl>
                                          <p:spTgt spid="9219">
                                            <p:txEl>
                                              <p:pRg st="2" end="2"/>
                                            </p:txEl>
                                          </p:spTgt>
                                        </p:tgtEl>
                                        <p:attrNameLst>
                                          <p:attrName>ppt_y</p:attrName>
                                        </p:attrNameLst>
                                      </p:cBhvr>
                                      <p:tavLst>
                                        <p:tav tm="0">
                                          <p:val>
                                            <p:strVal val="#ppt_y-.03"/>
                                          </p:val>
                                        </p:tav>
                                        <p:tav tm="100000">
                                          <p:val>
                                            <p:strVal val="#ppt_y"/>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9219">
                                            <p:txEl>
                                              <p:pRg st="3" end="3"/>
                                            </p:txEl>
                                          </p:spTgt>
                                        </p:tgtEl>
                                        <p:attrNameLst>
                                          <p:attrName>style.visibility</p:attrName>
                                        </p:attrNameLst>
                                      </p:cBhvr>
                                      <p:to>
                                        <p:strVal val="visible"/>
                                      </p:to>
                                    </p:set>
                                    <p:animEffect transition="in" filter="fade">
                                      <p:cBhvr>
                                        <p:cTn id="23" dur="1000"/>
                                        <p:tgtEl>
                                          <p:spTgt spid="9219">
                                            <p:txEl>
                                              <p:pRg st="3" end="3"/>
                                            </p:txEl>
                                          </p:spTgt>
                                        </p:tgtEl>
                                      </p:cBhvr>
                                    </p:animEffect>
                                    <p:anim calcmode="lin" valueType="num">
                                      <p:cBhvr>
                                        <p:cTn id="24" dur="1000" fill="hold"/>
                                        <p:tgtEl>
                                          <p:spTgt spid="9219">
                                            <p:txEl>
                                              <p:pRg st="3" end="3"/>
                                            </p:txEl>
                                          </p:spTgt>
                                        </p:tgtEl>
                                        <p:attrNameLst>
                                          <p:attrName>ppt_x</p:attrName>
                                        </p:attrNameLst>
                                      </p:cBhvr>
                                      <p:tavLst>
                                        <p:tav tm="0">
                                          <p:val>
                                            <p:strVal val="#ppt_x"/>
                                          </p:val>
                                        </p:tav>
                                        <p:tav tm="100000">
                                          <p:val>
                                            <p:strVal val="#ppt_x"/>
                                          </p:val>
                                        </p:tav>
                                      </p:tavLst>
                                    </p:anim>
                                    <p:anim calcmode="lin" valueType="num">
                                      <p:cBhvr>
                                        <p:cTn id="25" dur="898" decel="100000" fill="hold"/>
                                        <p:tgtEl>
                                          <p:spTgt spid="9219">
                                            <p:txEl>
                                              <p:pRg st="3" end="3"/>
                                            </p:txEl>
                                          </p:spTgt>
                                        </p:tgtEl>
                                        <p:attrNameLst>
                                          <p:attrName>ppt_y</p:attrName>
                                        </p:attrNameLst>
                                      </p:cBhvr>
                                      <p:tavLst>
                                        <p:tav tm="0">
                                          <p:val>
                                            <p:strVal val="#ppt_y+1"/>
                                          </p:val>
                                        </p:tav>
                                        <p:tav tm="100000">
                                          <p:val>
                                            <p:strVal val="#ppt_y-.03"/>
                                          </p:val>
                                        </p:tav>
                                      </p:tavLst>
                                    </p:anim>
                                    <p:anim calcmode="lin" valueType="num">
                                      <p:cBhvr>
                                        <p:cTn id="26" dur="100" accel="100000" fill="hold">
                                          <p:stCondLst>
                                            <p:cond delay="898"/>
                                          </p:stCondLst>
                                        </p:cTn>
                                        <p:tgtEl>
                                          <p:spTgt spid="9219">
                                            <p:txEl>
                                              <p:pRg st="3" end="3"/>
                                            </p:txEl>
                                          </p:spTgt>
                                        </p:tgtEl>
                                        <p:attrNameLst>
                                          <p:attrName>ppt_y</p:attrName>
                                        </p:attrNameLst>
                                      </p:cBhvr>
                                      <p:tavLst>
                                        <p:tav tm="0">
                                          <p:val>
                                            <p:strVal val="#ppt_y-.03"/>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37" presetClass="entr" presetSubtype="0" fill="hold" grpId="0" nodeType="clickEffect">
                                  <p:stCondLst>
                                    <p:cond delay="0"/>
                                  </p:stCondLst>
                                  <p:childTnLst>
                                    <p:set>
                                      <p:cBhvr>
                                        <p:cTn id="30" dur="1" fill="hold">
                                          <p:stCondLst>
                                            <p:cond delay="0"/>
                                          </p:stCondLst>
                                        </p:cTn>
                                        <p:tgtEl>
                                          <p:spTgt spid="9219">
                                            <p:txEl>
                                              <p:pRg st="4" end="4"/>
                                            </p:txEl>
                                          </p:spTgt>
                                        </p:tgtEl>
                                        <p:attrNameLst>
                                          <p:attrName>style.visibility</p:attrName>
                                        </p:attrNameLst>
                                      </p:cBhvr>
                                      <p:to>
                                        <p:strVal val="visible"/>
                                      </p:to>
                                    </p:set>
                                    <p:animEffect transition="in" filter="fade">
                                      <p:cBhvr>
                                        <p:cTn id="31" dur="1000"/>
                                        <p:tgtEl>
                                          <p:spTgt spid="9219">
                                            <p:txEl>
                                              <p:pRg st="4" end="4"/>
                                            </p:txEl>
                                          </p:spTgt>
                                        </p:tgtEl>
                                      </p:cBhvr>
                                    </p:animEffect>
                                    <p:anim calcmode="lin" valueType="num">
                                      <p:cBhvr>
                                        <p:cTn id="32" dur="1000" fill="hold"/>
                                        <p:tgtEl>
                                          <p:spTgt spid="9219">
                                            <p:txEl>
                                              <p:pRg st="4" end="4"/>
                                            </p:txEl>
                                          </p:spTgt>
                                        </p:tgtEl>
                                        <p:attrNameLst>
                                          <p:attrName>ppt_x</p:attrName>
                                        </p:attrNameLst>
                                      </p:cBhvr>
                                      <p:tavLst>
                                        <p:tav tm="0">
                                          <p:val>
                                            <p:strVal val="#ppt_x"/>
                                          </p:val>
                                        </p:tav>
                                        <p:tav tm="100000">
                                          <p:val>
                                            <p:strVal val="#ppt_x"/>
                                          </p:val>
                                        </p:tav>
                                      </p:tavLst>
                                    </p:anim>
                                    <p:anim calcmode="lin" valueType="num">
                                      <p:cBhvr>
                                        <p:cTn id="33" dur="898" decel="100000" fill="hold"/>
                                        <p:tgtEl>
                                          <p:spTgt spid="9219">
                                            <p:txEl>
                                              <p:pRg st="4" end="4"/>
                                            </p:txEl>
                                          </p:spTgt>
                                        </p:tgtEl>
                                        <p:attrNameLst>
                                          <p:attrName>ppt_y</p:attrName>
                                        </p:attrNameLst>
                                      </p:cBhvr>
                                      <p:tavLst>
                                        <p:tav tm="0">
                                          <p:val>
                                            <p:strVal val="#ppt_y+1"/>
                                          </p:val>
                                        </p:tav>
                                        <p:tav tm="100000">
                                          <p:val>
                                            <p:strVal val="#ppt_y-.03"/>
                                          </p:val>
                                        </p:tav>
                                      </p:tavLst>
                                    </p:anim>
                                    <p:anim calcmode="lin" valueType="num">
                                      <p:cBhvr>
                                        <p:cTn id="34" dur="100" accel="100000" fill="hold">
                                          <p:stCondLst>
                                            <p:cond delay="898"/>
                                          </p:stCondLst>
                                        </p:cTn>
                                        <p:tgtEl>
                                          <p:spTgt spid="9219">
                                            <p:txEl>
                                              <p:pRg st="4" end="4"/>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9" grpId="0" build="p"/>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3009" name="Rectangle 3"/>
          <p:cNvSpPr>
            <a:spLocks noChangeArrowheads="1"/>
          </p:cNvSpPr>
          <p:nvPr/>
        </p:nvSpPr>
        <p:spPr bwMode="auto">
          <a:xfrm>
            <a:off x="152400" y="152400"/>
            <a:ext cx="8839200" cy="6553200"/>
          </a:xfrm>
          <a:prstGeom prst="rect">
            <a:avLst/>
          </a:prstGeom>
          <a:solidFill>
            <a:srgbClr val="FFFFFF"/>
          </a:solidFill>
          <a:ln w="12700">
            <a:solidFill>
              <a:schemeClr val="tx1"/>
            </a:solidFill>
            <a:miter lim="800000"/>
            <a:headEnd/>
            <a:tailEnd/>
          </a:ln>
        </p:spPr>
        <p:txBody>
          <a:bodyPr wrap="none" anchor="ct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lgn="ctr">
              <a:spcBef>
                <a:spcPct val="0"/>
              </a:spcBef>
              <a:buSzTx/>
              <a:buFontTx/>
              <a:buNone/>
            </a:pPr>
            <a:endParaRPr lang="en-US" altLang="en-US" sz="3000"/>
          </a:p>
        </p:txBody>
      </p:sp>
      <p:sp>
        <p:nvSpPr>
          <p:cNvPr id="43010" name="Text Box 4"/>
          <p:cNvSpPr txBox="1">
            <a:spLocks noChangeArrowheads="1"/>
          </p:cNvSpPr>
          <p:nvPr/>
        </p:nvSpPr>
        <p:spPr bwMode="auto">
          <a:xfrm>
            <a:off x="228600" y="228600"/>
            <a:ext cx="1981200" cy="5008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50000"/>
              </a:spcBef>
              <a:buSzTx/>
              <a:buFontTx/>
              <a:buNone/>
            </a:pPr>
            <a:r>
              <a:rPr lang="en-US" altLang="en-US" sz="1700"/>
              <a:t>Figure 2.13 </a:t>
            </a:r>
            <a:br>
              <a:rPr lang="en-US" altLang="en-US" sz="1700"/>
            </a:br>
            <a:r>
              <a:rPr lang="en-US" altLang="en-US" sz="1700"/>
              <a:t>The titration curve for phosphoric acid. The chemical formulas show the prevailing ionic species present at various pH values. Phosphoric acid (H</a:t>
            </a:r>
            <a:r>
              <a:rPr lang="en-US" altLang="en-US" sz="1700" baseline="-25000"/>
              <a:t>3</a:t>
            </a:r>
            <a:r>
              <a:rPr lang="en-US" altLang="en-US" sz="1700"/>
              <a:t>PO</a:t>
            </a:r>
            <a:r>
              <a:rPr lang="en-US" altLang="en-US" sz="1700" baseline="-25000"/>
              <a:t>4</a:t>
            </a:r>
            <a:r>
              <a:rPr lang="en-US" altLang="en-US" sz="1700"/>
              <a:t>) has three titratable hydrogens and therefore three midpoints are seen: at pH 2.15 (p</a:t>
            </a:r>
            <a:r>
              <a:rPr lang="en-US" altLang="en-US" sz="1700" i="1"/>
              <a:t>K</a:t>
            </a:r>
            <a:r>
              <a:rPr lang="en-US" altLang="en-US" sz="1700" baseline="-25000"/>
              <a:t>1</a:t>
            </a:r>
            <a:r>
              <a:rPr lang="en-US" altLang="en-US" sz="1700"/>
              <a:t>), pH 7.20 (p</a:t>
            </a:r>
            <a:r>
              <a:rPr lang="en-US" altLang="en-US" sz="1700" i="1"/>
              <a:t>K</a:t>
            </a:r>
            <a:r>
              <a:rPr lang="en-US" altLang="en-US" sz="1700" baseline="-25000"/>
              <a:t>2</a:t>
            </a:r>
            <a:r>
              <a:rPr lang="en-US" altLang="en-US" sz="1700"/>
              <a:t>), and pH 12.4 (p</a:t>
            </a:r>
            <a:r>
              <a:rPr lang="en-US" altLang="en-US" sz="1700" i="1"/>
              <a:t>K</a:t>
            </a:r>
            <a:r>
              <a:rPr lang="en-US" altLang="en-US" sz="1700" baseline="-25000"/>
              <a:t>3</a:t>
            </a:r>
            <a:r>
              <a:rPr lang="en-US" altLang="en-US" sz="1700"/>
              <a:t>). </a:t>
            </a:r>
          </a:p>
        </p:txBody>
      </p:sp>
      <p:pic>
        <p:nvPicPr>
          <p:cNvPr id="43011" name="Picture 5" descr="02-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304800"/>
            <a:ext cx="6727825" cy="615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4033" name="Picture 3" descr="pH-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5175" y="142875"/>
            <a:ext cx="5075238" cy="657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5057" name="Picture 3" descr="pH-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5175" y="142875"/>
            <a:ext cx="5075238" cy="657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p:cNvSpPr>
            <a:spLocks noGrp="1" noChangeArrowheads="1"/>
          </p:cNvSpPr>
          <p:nvPr>
            <p:ph type="title" idx="4294967295"/>
          </p:nvPr>
        </p:nvSpPr>
        <p:spPr>
          <a:xfrm>
            <a:off x="38100" y="0"/>
            <a:ext cx="8377238" cy="833438"/>
          </a:xfrm>
        </p:spPr>
        <p:txBody>
          <a:bodyPr/>
          <a:lstStyle/>
          <a:p>
            <a:pPr eaLnBrk="1" hangingPunct="1"/>
            <a:r>
              <a:rPr lang="en-US" altLang="en-US" sz="2800">
                <a:ea typeface="MS PGothic" charset="-128"/>
                <a:cs typeface="ＭＳ Ｐゴシック" charset="-128"/>
              </a:rPr>
              <a:t>2.3  What Are Buffers, and What Do They Do?</a:t>
            </a:r>
          </a:p>
        </p:txBody>
      </p:sp>
      <p:sp>
        <p:nvSpPr>
          <p:cNvPr id="30723" name="Rectangle 3"/>
          <p:cNvSpPr>
            <a:spLocks noGrp="1" noChangeArrowheads="1"/>
          </p:cNvSpPr>
          <p:nvPr>
            <p:ph type="body" idx="4294967295"/>
          </p:nvPr>
        </p:nvSpPr>
        <p:spPr>
          <a:xfrm>
            <a:off x="457200" y="1752600"/>
            <a:ext cx="7772400" cy="3276600"/>
          </a:xfrm>
        </p:spPr>
        <p:txBody>
          <a:bodyPr/>
          <a:lstStyle/>
          <a:p>
            <a:pPr eaLnBrk="1" hangingPunct="1">
              <a:lnSpc>
                <a:spcPct val="80000"/>
              </a:lnSpc>
            </a:pPr>
            <a:r>
              <a:rPr lang="en-US" altLang="en-US" sz="3000">
                <a:ea typeface="MS PGothic" charset="-128"/>
                <a:cs typeface="ＭＳ Ｐゴシック" charset="-128"/>
              </a:rPr>
              <a:t>Buffers are solutions that resist changes in pH as acid and base are added.</a:t>
            </a:r>
          </a:p>
          <a:p>
            <a:pPr eaLnBrk="1" hangingPunct="1">
              <a:lnSpc>
                <a:spcPct val="80000"/>
              </a:lnSpc>
            </a:pPr>
            <a:endParaRPr lang="en-US" altLang="en-US" sz="3000">
              <a:ea typeface="MS PGothic" charset="-128"/>
              <a:cs typeface="ＭＳ Ｐゴシック" charset="-128"/>
            </a:endParaRPr>
          </a:p>
          <a:p>
            <a:pPr eaLnBrk="1" hangingPunct="1">
              <a:lnSpc>
                <a:spcPct val="80000"/>
              </a:lnSpc>
            </a:pPr>
            <a:r>
              <a:rPr lang="en-US" altLang="en-US" sz="3000">
                <a:ea typeface="MS PGothic" charset="-128"/>
                <a:cs typeface="ＭＳ Ｐゴシック" charset="-128"/>
              </a:rPr>
              <a:t>Most buffers consist of a weak acid and its conjugate base.</a:t>
            </a:r>
          </a:p>
          <a:p>
            <a:pPr eaLnBrk="1" hangingPunct="1">
              <a:lnSpc>
                <a:spcPct val="80000"/>
              </a:lnSpc>
            </a:pPr>
            <a:endParaRPr lang="en-US" altLang="en-US" sz="3000">
              <a:ea typeface="MS PGothic" charset="-128"/>
              <a:cs typeface="ＭＳ Ｐゴシック" charset="-128"/>
            </a:endParaRPr>
          </a:p>
          <a:p>
            <a:pPr eaLnBrk="1" hangingPunct="1">
              <a:lnSpc>
                <a:spcPct val="80000"/>
              </a:lnSpc>
            </a:pPr>
            <a:r>
              <a:rPr lang="en-US" altLang="en-US" sz="3000">
                <a:ea typeface="MS PGothic" charset="-128"/>
                <a:cs typeface="ＭＳ Ｐゴシック" charset="-128"/>
              </a:rPr>
              <a:t>Buffer range is pKa ± 1.0.  This is the range in which a buffer can be used reliably. </a:t>
            </a:r>
            <a:endParaRPr lang="en-US" altLang="en-US" sz="3000" baseline="-25000">
              <a:ea typeface="MS PGothic" charset="-128"/>
              <a:cs typeface="ＭＳ Ｐゴシック" charset="-128"/>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30723">
                                            <p:txEl>
                                              <p:pRg st="0" end="0"/>
                                            </p:txEl>
                                          </p:spTgt>
                                        </p:tgtEl>
                                        <p:attrNameLst>
                                          <p:attrName>style.visibility</p:attrName>
                                        </p:attrNameLst>
                                      </p:cBhvr>
                                      <p:to>
                                        <p:strVal val="visible"/>
                                      </p:to>
                                    </p:set>
                                    <p:anim calcmode="lin" valueType="num">
                                      <p:cBhvr additive="base">
                                        <p:cTn id="7" dur="500" fill="hold"/>
                                        <p:tgtEl>
                                          <p:spTgt spid="3072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072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30723">
                                            <p:txEl>
                                              <p:pRg st="2" end="2"/>
                                            </p:txEl>
                                          </p:spTgt>
                                        </p:tgtEl>
                                        <p:attrNameLst>
                                          <p:attrName>style.visibility</p:attrName>
                                        </p:attrNameLst>
                                      </p:cBhvr>
                                      <p:to>
                                        <p:strVal val="visible"/>
                                      </p:to>
                                    </p:set>
                                    <p:anim calcmode="lin" valueType="num">
                                      <p:cBhvr additive="base">
                                        <p:cTn id="13" dur="500" fill="hold"/>
                                        <p:tgtEl>
                                          <p:spTgt spid="30723">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072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nodeType="clickEffect">
                                  <p:stCondLst>
                                    <p:cond delay="0"/>
                                  </p:stCondLst>
                                  <p:childTnLst>
                                    <p:set>
                                      <p:cBhvr>
                                        <p:cTn id="18" dur="1" fill="hold">
                                          <p:stCondLst>
                                            <p:cond delay="0"/>
                                          </p:stCondLst>
                                        </p:cTn>
                                        <p:tgtEl>
                                          <p:spTgt spid="30723">
                                            <p:txEl>
                                              <p:pRg st="4" end="4"/>
                                            </p:txEl>
                                          </p:spTgt>
                                        </p:tgtEl>
                                        <p:attrNameLst>
                                          <p:attrName>style.visibility</p:attrName>
                                        </p:attrNameLst>
                                      </p:cBhvr>
                                      <p:to>
                                        <p:strVal val="visible"/>
                                      </p:to>
                                    </p:set>
                                    <p:anim calcmode="lin" valueType="num">
                                      <p:cBhvr additive="base">
                                        <p:cTn id="19" dur="500" fill="hold"/>
                                        <p:tgtEl>
                                          <p:spTgt spid="30723">
                                            <p:txEl>
                                              <p:pRg st="4" end="4"/>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0723">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Title 1"/>
          <p:cNvSpPr>
            <a:spLocks noGrp="1"/>
          </p:cNvSpPr>
          <p:nvPr>
            <p:ph type="title" idx="4294967295"/>
          </p:nvPr>
        </p:nvSpPr>
        <p:spPr/>
        <p:txBody>
          <a:bodyPr/>
          <a:lstStyle/>
          <a:p>
            <a:pPr eaLnBrk="1" hangingPunct="1"/>
            <a:r>
              <a:rPr lang="en-US" altLang="en-US" sz="2400">
                <a:ea typeface="MS PGothic" charset="-128"/>
                <a:cs typeface="ＭＳ Ｐゴシック" charset="-128"/>
              </a:rPr>
              <a:t>   What are Buffers and What Do They Do?</a:t>
            </a:r>
          </a:p>
        </p:txBody>
      </p:sp>
      <p:sp>
        <p:nvSpPr>
          <p:cNvPr id="48130" name="Rectangle 5" descr="02-17"/>
          <p:cNvSpPr>
            <a:spLocks noGrp="1" noChangeAspect="1" noChangeArrowheads="1"/>
          </p:cNvSpPr>
          <p:nvPr/>
        </p:nvSpPr>
        <p:spPr bwMode="auto">
          <a:xfrm>
            <a:off x="703263" y="1014413"/>
            <a:ext cx="7748587" cy="5843587"/>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0"/>
              </a:spcBef>
              <a:buSzTx/>
              <a:buFontTx/>
              <a:buNone/>
            </a:pPr>
            <a:endParaRPr lang="en-US" altLang="en-US" sz="300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Title 1"/>
          <p:cNvSpPr>
            <a:spLocks noGrp="1"/>
          </p:cNvSpPr>
          <p:nvPr>
            <p:ph type="title" idx="4294967295"/>
          </p:nvPr>
        </p:nvSpPr>
        <p:spPr>
          <a:xfrm>
            <a:off x="533400" y="73025"/>
            <a:ext cx="7924800" cy="833438"/>
          </a:xfrm>
        </p:spPr>
        <p:txBody>
          <a:bodyPr/>
          <a:lstStyle/>
          <a:p>
            <a:pPr eaLnBrk="1" hangingPunct="1"/>
            <a:r>
              <a:rPr lang="en-US" altLang="en-US" sz="2400">
                <a:ea typeface="MS PGothic" charset="-128"/>
                <a:cs typeface="ＭＳ Ｐゴシック" charset="-128"/>
              </a:rPr>
              <a:t>What are Buffers and What Do They Do?</a:t>
            </a:r>
          </a:p>
        </p:txBody>
      </p:sp>
      <p:pic>
        <p:nvPicPr>
          <p:cNvPr id="50178" name="Picture 3" descr="02f17.jpg"/>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133600"/>
            <a:ext cx="8910638" cy="2290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50179" name="TextBox 4"/>
          <p:cNvSpPr txBox="1">
            <a:spLocks noChangeArrowheads="1"/>
          </p:cNvSpPr>
          <p:nvPr/>
        </p:nvSpPr>
        <p:spPr bwMode="auto">
          <a:xfrm>
            <a:off x="685800" y="4953000"/>
            <a:ext cx="64770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0"/>
              </a:spcBef>
              <a:buSzTx/>
              <a:buFontTx/>
              <a:buNone/>
            </a:pPr>
            <a:r>
              <a:rPr lang="en-US" altLang="en-US" sz="2400"/>
              <a:t>Figure 2.17  The structure of HEPES, in its fully protonated form.</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2225" name="Object 4"/>
          <p:cNvGraphicFramePr>
            <a:graphicFrameLocks noChangeAspect="1"/>
          </p:cNvGraphicFramePr>
          <p:nvPr/>
        </p:nvGraphicFramePr>
        <p:xfrm>
          <a:off x="1524000" y="1027113"/>
          <a:ext cx="6096000" cy="4573587"/>
        </p:xfrm>
        <a:graphic>
          <a:graphicData uri="http://schemas.openxmlformats.org/presentationml/2006/ole">
            <mc:AlternateContent xmlns:mc="http://schemas.openxmlformats.org/markup-compatibility/2006">
              <mc:Choice xmlns:v="urn:schemas-microsoft-com:vml" Requires="v">
                <p:oleObj spid="_x0000_s52231" name="Image" r:id="rId3" imgW="7619048" imgH="5714286" progId="Photoshop.Image.9">
                  <p:embed/>
                </p:oleObj>
              </mc:Choice>
              <mc:Fallback>
                <p:oleObj name="Image" r:id="rId3" imgW="7619048" imgH="5714286" progId="Photoshop.Image.9">
                  <p:embed/>
                  <p:pic>
                    <p:nvPicPr>
                      <p:cNvPr id="0" name="Object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1027113"/>
                        <a:ext cx="6096000" cy="4573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oleObj>
              </mc:Fallback>
            </mc:AlternateContent>
          </a:graphicData>
        </a:graphic>
      </p:graphicFrame>
      <p:sp>
        <p:nvSpPr>
          <p:cNvPr id="52226" name="Title 1"/>
          <p:cNvSpPr txBox="1">
            <a:spLocks/>
          </p:cNvSpPr>
          <p:nvPr/>
        </p:nvSpPr>
        <p:spPr bwMode="auto">
          <a:xfrm>
            <a:off x="80963" y="73025"/>
            <a:ext cx="8377237" cy="833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eaLnBrk="1" hangingPunct="1">
              <a:spcBef>
                <a:spcPct val="0"/>
              </a:spcBef>
              <a:buSzTx/>
              <a:buFontTx/>
              <a:buNone/>
            </a:pPr>
            <a:r>
              <a:rPr lang="en-US" altLang="en-US" sz="2400">
                <a:solidFill>
                  <a:srgbClr val="FFFFFF"/>
                </a:solidFill>
              </a:rPr>
              <a:t>Most Common Biochemistry Lab Buffer</a:t>
            </a:r>
          </a:p>
        </p:txBody>
      </p:sp>
      <p:sp>
        <p:nvSpPr>
          <p:cNvPr id="52227" name="Rectangle 1"/>
          <p:cNvSpPr>
            <a:spLocks noChangeArrowheads="1"/>
          </p:cNvSpPr>
          <p:nvPr/>
        </p:nvSpPr>
        <p:spPr bwMode="auto">
          <a:xfrm>
            <a:off x="1371600" y="982663"/>
            <a:ext cx="6324600" cy="2370137"/>
          </a:xfrm>
          <a:prstGeom prst="rect">
            <a:avLst/>
          </a:prstGeom>
          <a:solidFill>
            <a:srgbClr val="A4C7CD"/>
          </a:solidFill>
          <a:ln>
            <a:noFill/>
          </a:ln>
          <a:extLst>
            <a:ext uri="{91240B29-F687-4F45-9708-019B960494DF}">
              <a14:hiddenLine xmlns:a14="http://schemas.microsoft.com/office/drawing/2010/main" w="12700">
                <a:solidFill>
                  <a:srgbClr val="000000"/>
                </a:solidFill>
                <a:round/>
                <a:headEnd/>
                <a:tailEnd/>
              </a14:hiddenLine>
            </a:ext>
          </a:extLst>
        </p:spPr>
        <p:txBody>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0"/>
              </a:spcBef>
              <a:buSzTx/>
              <a:buFontTx/>
              <a:buNone/>
            </a:pPr>
            <a:endParaRPr lang="en-US" altLang="en-US" sz="3000"/>
          </a:p>
        </p:txBody>
      </p:sp>
      <p:sp>
        <p:nvSpPr>
          <p:cNvPr id="52228" name="TextBox 3"/>
          <p:cNvSpPr txBox="1">
            <a:spLocks noChangeArrowheads="1"/>
          </p:cNvSpPr>
          <p:nvPr/>
        </p:nvSpPr>
        <p:spPr bwMode="auto">
          <a:xfrm>
            <a:off x="1371600" y="2182813"/>
            <a:ext cx="6191250"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0"/>
              </a:spcBef>
              <a:buSzTx/>
              <a:buFontTx/>
              <a:buNone/>
            </a:pPr>
            <a:r>
              <a:rPr lang="en-US" altLang="en-US" sz="3000"/>
              <a:t>Tris (hydroxymethyl)aminomethane</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3249" name="Picture 1" descr="02p041_t04.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71513" y="0"/>
            <a:ext cx="7862887"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379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2075" y="0"/>
            <a:ext cx="6419850" cy="7543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6866" name="Text Box 3"/>
          <p:cNvSpPr txBox="1">
            <a:spLocks noChangeArrowheads="1"/>
          </p:cNvSpPr>
          <p:nvPr/>
        </p:nvSpPr>
        <p:spPr bwMode="auto">
          <a:xfrm>
            <a:off x="762000" y="914400"/>
            <a:ext cx="7559675" cy="5170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sz="3000">
                <a:solidFill>
                  <a:srgbClr val="000066"/>
                </a:solidFill>
                <a:latin typeface="Arial" pitchFamily="34" charset="0"/>
              </a:defRPr>
            </a:lvl1pPr>
            <a:lvl2pPr marL="742950" indent="-285750">
              <a:defRPr sz="3000">
                <a:solidFill>
                  <a:srgbClr val="000066"/>
                </a:solidFill>
                <a:latin typeface="Arial" pitchFamily="34" charset="0"/>
              </a:defRPr>
            </a:lvl2pPr>
            <a:lvl3pPr marL="1143000" indent="-228600">
              <a:defRPr sz="3000">
                <a:solidFill>
                  <a:srgbClr val="000066"/>
                </a:solidFill>
                <a:latin typeface="Arial" pitchFamily="34" charset="0"/>
              </a:defRPr>
            </a:lvl3pPr>
            <a:lvl4pPr marL="1600200" indent="-228600">
              <a:defRPr sz="3000">
                <a:solidFill>
                  <a:srgbClr val="000066"/>
                </a:solidFill>
                <a:latin typeface="Arial" pitchFamily="34" charset="0"/>
              </a:defRPr>
            </a:lvl4pPr>
            <a:lvl5pPr marL="2057400" indent="-228600">
              <a:defRPr sz="3000">
                <a:solidFill>
                  <a:srgbClr val="000066"/>
                </a:solidFill>
                <a:latin typeface="Arial" pitchFamily="34" charset="0"/>
              </a:defRPr>
            </a:lvl5pPr>
            <a:lvl6pPr marL="2514600" indent="-228600" eaLnBrk="0" fontAlgn="base" hangingPunct="0">
              <a:spcBef>
                <a:spcPct val="0"/>
              </a:spcBef>
              <a:spcAft>
                <a:spcPct val="0"/>
              </a:spcAft>
              <a:defRPr sz="3000">
                <a:solidFill>
                  <a:srgbClr val="000066"/>
                </a:solidFill>
                <a:latin typeface="Arial" pitchFamily="34" charset="0"/>
              </a:defRPr>
            </a:lvl6pPr>
            <a:lvl7pPr marL="2971800" indent="-228600" eaLnBrk="0" fontAlgn="base" hangingPunct="0">
              <a:spcBef>
                <a:spcPct val="0"/>
              </a:spcBef>
              <a:spcAft>
                <a:spcPct val="0"/>
              </a:spcAft>
              <a:defRPr sz="3000">
                <a:solidFill>
                  <a:srgbClr val="000066"/>
                </a:solidFill>
                <a:latin typeface="Arial" pitchFamily="34" charset="0"/>
              </a:defRPr>
            </a:lvl7pPr>
            <a:lvl8pPr marL="3429000" indent="-228600" eaLnBrk="0" fontAlgn="base" hangingPunct="0">
              <a:spcBef>
                <a:spcPct val="0"/>
              </a:spcBef>
              <a:spcAft>
                <a:spcPct val="0"/>
              </a:spcAft>
              <a:defRPr sz="3000">
                <a:solidFill>
                  <a:srgbClr val="000066"/>
                </a:solidFill>
                <a:latin typeface="Arial" pitchFamily="34" charset="0"/>
              </a:defRPr>
            </a:lvl8pPr>
            <a:lvl9pPr marL="3886200" indent="-228600" eaLnBrk="0" fontAlgn="base" hangingPunct="0">
              <a:spcBef>
                <a:spcPct val="0"/>
              </a:spcBef>
              <a:spcAft>
                <a:spcPct val="0"/>
              </a:spcAft>
              <a:defRPr sz="3000">
                <a:solidFill>
                  <a:srgbClr val="000066"/>
                </a:solidFill>
                <a:latin typeface="Arial" pitchFamily="34" charset="0"/>
              </a:defRPr>
            </a:lvl9pPr>
          </a:lstStyle>
          <a:p>
            <a:pPr>
              <a:defRPr/>
            </a:pPr>
            <a:r>
              <a:rPr lang="en-US" dirty="0" smtClean="0">
                <a:ea typeface="+mn-ea"/>
              </a:rPr>
              <a:t>NB: If you are using the G&amp;G </a:t>
            </a:r>
            <a:r>
              <a:rPr lang="en-US" dirty="0" smtClean="0">
                <a:solidFill>
                  <a:srgbClr val="C00000"/>
                </a:solidFill>
                <a:ea typeface="+mn-ea"/>
              </a:rPr>
              <a:t>4</a:t>
            </a:r>
            <a:r>
              <a:rPr lang="en-US" baseline="30000" dirty="0" smtClean="0">
                <a:solidFill>
                  <a:srgbClr val="C00000"/>
                </a:solidFill>
                <a:ea typeface="+mn-ea"/>
              </a:rPr>
              <a:t>th</a:t>
            </a:r>
            <a:r>
              <a:rPr lang="en-US" dirty="0" smtClean="0">
                <a:ea typeface="+mn-ea"/>
              </a:rPr>
              <a:t> ed.,</a:t>
            </a:r>
          </a:p>
          <a:p>
            <a:pPr>
              <a:defRPr/>
            </a:pPr>
            <a:r>
              <a:rPr lang="en-US" smtClean="0">
                <a:ea typeface="+mn-ea"/>
              </a:rPr>
              <a:t>in the text </a:t>
            </a:r>
            <a:r>
              <a:rPr lang="en-US" dirty="0" smtClean="0">
                <a:ea typeface="+mn-ea"/>
              </a:rPr>
              <a:t>box ‘The Bicarbonate Buffer System of Blood Plasma’ on p.43, middle of right column, there is a typo. </a:t>
            </a:r>
          </a:p>
          <a:p>
            <a:pPr>
              <a:defRPr/>
            </a:pPr>
            <a:r>
              <a:rPr lang="en-US" dirty="0" smtClean="0">
                <a:ea typeface="+mn-ea"/>
              </a:rPr>
              <a:t>The overall equilibrium for the ionization of H</a:t>
            </a:r>
            <a:r>
              <a:rPr lang="en-US" baseline="-25000" dirty="0" smtClean="0">
                <a:ea typeface="+mn-ea"/>
              </a:rPr>
              <a:t>2</a:t>
            </a:r>
            <a:r>
              <a:rPr lang="en-US" dirty="0" smtClean="0">
                <a:ea typeface="+mn-ea"/>
              </a:rPr>
              <a:t>CO</a:t>
            </a:r>
            <a:r>
              <a:rPr lang="en-US" baseline="-25000" dirty="0" smtClean="0">
                <a:ea typeface="+mn-ea"/>
              </a:rPr>
              <a:t>3</a:t>
            </a:r>
            <a:r>
              <a:rPr lang="en-US" dirty="0" smtClean="0">
                <a:ea typeface="+mn-ea"/>
              </a:rPr>
              <a:t> in equilibrium with CO</a:t>
            </a:r>
            <a:r>
              <a:rPr lang="en-US" baseline="-25000" dirty="0" smtClean="0">
                <a:ea typeface="+mn-ea"/>
              </a:rPr>
              <a:t>2</a:t>
            </a:r>
            <a:r>
              <a:rPr lang="en-US" dirty="0" smtClean="0">
                <a:ea typeface="+mn-ea"/>
              </a:rPr>
              <a:t>(d) should be</a:t>
            </a:r>
          </a:p>
          <a:p>
            <a:pPr>
              <a:defRPr/>
            </a:pPr>
            <a:endParaRPr lang="en-US" dirty="0" smtClean="0">
              <a:ea typeface="+mn-ea"/>
            </a:endParaRPr>
          </a:p>
          <a:p>
            <a:pPr>
              <a:defRPr/>
            </a:pPr>
            <a:r>
              <a:rPr lang="en-US" dirty="0" err="1" smtClean="0">
                <a:ea typeface="+mn-ea"/>
              </a:rPr>
              <a:t>K</a:t>
            </a:r>
            <a:r>
              <a:rPr lang="en-US" sz="2000" dirty="0" err="1" smtClean="0">
                <a:ea typeface="+mn-ea"/>
              </a:rPr>
              <a:t>a</a:t>
            </a:r>
            <a:r>
              <a:rPr lang="en-US" dirty="0" err="1" smtClean="0">
                <a:ea typeface="+mn-ea"/>
              </a:rPr>
              <a:t>K</a:t>
            </a:r>
            <a:r>
              <a:rPr lang="en-US" sz="2000" dirty="0" err="1" smtClean="0">
                <a:ea typeface="+mn-ea"/>
              </a:rPr>
              <a:t>h</a:t>
            </a:r>
            <a:r>
              <a:rPr lang="en-US" dirty="0" smtClean="0">
                <a:ea typeface="+mn-ea"/>
              </a:rPr>
              <a:t> = [H</a:t>
            </a:r>
            <a:r>
              <a:rPr lang="en-US" baseline="30000" dirty="0" smtClean="0">
                <a:ea typeface="+mn-ea"/>
              </a:rPr>
              <a:t>+</a:t>
            </a:r>
            <a:r>
              <a:rPr lang="en-US" dirty="0" smtClean="0">
                <a:ea typeface="+mn-ea"/>
              </a:rPr>
              <a:t>][HCO</a:t>
            </a:r>
            <a:r>
              <a:rPr lang="en-US" baseline="-25000" dirty="0" smtClean="0">
                <a:ea typeface="+mn-ea"/>
              </a:rPr>
              <a:t>3</a:t>
            </a:r>
            <a:r>
              <a:rPr lang="en-US" baseline="30000" dirty="0" smtClean="0">
                <a:ea typeface="+mn-ea"/>
              </a:rPr>
              <a:t>-</a:t>
            </a:r>
            <a:r>
              <a:rPr lang="en-US" dirty="0" smtClean="0">
                <a:ea typeface="+mn-ea"/>
              </a:rPr>
              <a:t>]/[CO</a:t>
            </a:r>
            <a:r>
              <a:rPr lang="en-US" baseline="-25000" dirty="0" smtClean="0">
                <a:ea typeface="+mn-ea"/>
              </a:rPr>
              <a:t>2</a:t>
            </a:r>
            <a:r>
              <a:rPr lang="en-US" dirty="0" smtClean="0">
                <a:ea typeface="+mn-ea"/>
              </a:rPr>
              <a:t>(d)</a:t>
            </a:r>
          </a:p>
          <a:p>
            <a:pPr>
              <a:defRPr/>
            </a:pPr>
            <a:endParaRPr lang="en-US" dirty="0" smtClean="0">
              <a:ea typeface="+mn-ea"/>
            </a:endParaRPr>
          </a:p>
          <a:p>
            <a:pPr>
              <a:defRPr/>
            </a:pPr>
            <a:r>
              <a:rPr lang="en-US" dirty="0" smtClean="0">
                <a:ea typeface="+mn-ea"/>
              </a:rPr>
              <a:t>i.e., </a:t>
            </a:r>
            <a:r>
              <a:rPr lang="en-US" dirty="0" err="1" smtClean="0">
                <a:ea typeface="+mn-ea"/>
              </a:rPr>
              <a:t>K</a:t>
            </a:r>
            <a:r>
              <a:rPr lang="en-US" sz="2000" dirty="0" err="1" smtClean="0">
                <a:ea typeface="+mn-ea"/>
              </a:rPr>
              <a:t>h</a:t>
            </a:r>
            <a:r>
              <a:rPr lang="en-US" dirty="0" smtClean="0">
                <a:ea typeface="+mn-ea"/>
              </a:rPr>
              <a:t> </a:t>
            </a:r>
            <a:r>
              <a:rPr lang="en-US" dirty="0" err="1" smtClean="0">
                <a:ea typeface="+mn-ea"/>
              </a:rPr>
              <a:t>sould</a:t>
            </a:r>
            <a:r>
              <a:rPr lang="en-US" dirty="0" smtClean="0">
                <a:ea typeface="+mn-ea"/>
              </a:rPr>
              <a:t> not be present on the right side of the equation</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2"/>
          <p:cNvSpPr>
            <a:spLocks noGrp="1" noChangeArrowheads="1"/>
          </p:cNvSpPr>
          <p:nvPr>
            <p:ph type="title" idx="4294967295"/>
          </p:nvPr>
        </p:nvSpPr>
        <p:spPr>
          <a:xfrm>
            <a:off x="80963" y="0"/>
            <a:ext cx="7996237" cy="914400"/>
          </a:xfrm>
        </p:spPr>
        <p:txBody>
          <a:bodyPr/>
          <a:lstStyle/>
          <a:p>
            <a:pPr eaLnBrk="1" hangingPunct="1"/>
            <a:r>
              <a:rPr lang="en-US" altLang="en-US" sz="3200">
                <a:ea typeface="MS PGothic" charset="-128"/>
                <a:cs typeface="ＭＳ Ｐゴシック" charset="-128"/>
              </a:rPr>
              <a:t>2.1 What Are the Properties of Water?</a:t>
            </a:r>
          </a:p>
        </p:txBody>
      </p:sp>
      <p:sp>
        <p:nvSpPr>
          <p:cNvPr id="10243" name="Rectangle 3"/>
          <p:cNvSpPr>
            <a:spLocks noGrp="1" noChangeArrowheads="1"/>
          </p:cNvSpPr>
          <p:nvPr>
            <p:ph type="body" idx="4294967295"/>
          </p:nvPr>
        </p:nvSpPr>
        <p:spPr>
          <a:xfrm>
            <a:off x="152400" y="1066800"/>
            <a:ext cx="8991600" cy="5257800"/>
          </a:xfrm>
        </p:spPr>
        <p:txBody>
          <a:bodyPr/>
          <a:lstStyle/>
          <a:p>
            <a:pPr eaLnBrk="1" hangingPunct="1">
              <a:lnSpc>
                <a:spcPct val="90000"/>
              </a:lnSpc>
              <a:buFont typeface="Arial" charset="0"/>
              <a:buChar char="●"/>
            </a:pPr>
            <a:r>
              <a:rPr lang="en-US" altLang="en-US" sz="3000">
                <a:ea typeface="MS PGothic" charset="-128"/>
                <a:cs typeface="ＭＳ Ｐゴシック" charset="-128"/>
              </a:rPr>
              <a:t>Water has unusual properties:</a:t>
            </a:r>
          </a:p>
          <a:p>
            <a:pPr lvl="1" eaLnBrk="1" hangingPunct="1">
              <a:lnSpc>
                <a:spcPct val="90000"/>
              </a:lnSpc>
            </a:pPr>
            <a:r>
              <a:rPr lang="en-US" altLang="en-US" sz="3000">
                <a:ea typeface="MS PGothic" charset="-128"/>
              </a:rPr>
              <a:t>High b.p., m.p., heat of vaporization, heat capacity, surface tension</a:t>
            </a:r>
          </a:p>
          <a:p>
            <a:pPr lvl="1" eaLnBrk="1" hangingPunct="1">
              <a:lnSpc>
                <a:spcPct val="90000"/>
              </a:lnSpc>
            </a:pPr>
            <a:r>
              <a:rPr lang="en-US" altLang="en-US" sz="3000">
                <a:ea typeface="MS PGothic" charset="-128"/>
              </a:rPr>
              <a:t>Polar due to separation of centers of + and – charge</a:t>
            </a:r>
          </a:p>
          <a:p>
            <a:pPr lvl="1" eaLnBrk="1" hangingPunct="1">
              <a:lnSpc>
                <a:spcPct val="90000"/>
              </a:lnSpc>
            </a:pPr>
            <a:r>
              <a:rPr lang="en-US" altLang="en-US" sz="3000">
                <a:ea typeface="MS PGothic" charset="-128"/>
              </a:rPr>
              <a:t>High dielectric constant</a:t>
            </a:r>
          </a:p>
          <a:p>
            <a:pPr lvl="1" eaLnBrk="1" hangingPunct="1">
              <a:lnSpc>
                <a:spcPct val="90000"/>
              </a:lnSpc>
            </a:pPr>
            <a:r>
              <a:rPr lang="en-US" altLang="en-US" sz="3000">
                <a:ea typeface="MS PGothic" charset="-128"/>
              </a:rPr>
              <a:t>H-bond donor and acceptor</a:t>
            </a:r>
          </a:p>
          <a:p>
            <a:pPr lvl="1" eaLnBrk="1" hangingPunct="1">
              <a:lnSpc>
                <a:spcPct val="90000"/>
              </a:lnSpc>
            </a:pPr>
            <a:r>
              <a:rPr lang="en-US" altLang="en-US" sz="3000">
                <a:ea typeface="MS PGothic" charset="-128"/>
              </a:rPr>
              <a:t>Potential to form four H-bonds per water molecule</a:t>
            </a:r>
          </a:p>
          <a:p>
            <a:pPr lvl="1" eaLnBrk="1" hangingPunct="1">
              <a:lnSpc>
                <a:spcPct val="90000"/>
              </a:lnSpc>
            </a:pPr>
            <a:r>
              <a:rPr lang="en-US" altLang="en-US" sz="3000">
                <a:ea typeface="MS PGothic" charset="-128"/>
              </a:rPr>
              <a:t>Can ionize into H</a:t>
            </a:r>
            <a:r>
              <a:rPr lang="en-US" altLang="en-US" sz="3000" baseline="30000">
                <a:ea typeface="MS PGothic" charset="-128"/>
              </a:rPr>
              <a:t>+</a:t>
            </a:r>
            <a:r>
              <a:rPr lang="en-US" altLang="en-US" sz="3000">
                <a:ea typeface="MS PGothic" charset="-128"/>
              </a:rPr>
              <a:t> and OH</a:t>
            </a:r>
            <a:r>
              <a:rPr lang="en-US" altLang="en-US" sz="3000" baseline="30000">
                <a:ea typeface="MS PGothic" charset="-128"/>
              </a:rPr>
              <a:t>-</a:t>
            </a:r>
          </a:p>
          <a:p>
            <a:pPr lvl="1" eaLnBrk="1" hangingPunct="1">
              <a:lnSpc>
                <a:spcPct val="90000"/>
              </a:lnSpc>
            </a:pPr>
            <a:r>
              <a:rPr lang="en-US" altLang="en-US" sz="3000">
                <a:ea typeface="MS PGothic" charset="-128"/>
              </a:rPr>
              <a:t>Can accept and donate H</a:t>
            </a:r>
            <a:r>
              <a:rPr lang="en-US" altLang="en-US" sz="3000" baseline="30000">
                <a:ea typeface="MS PGothic" charset="-128"/>
              </a:rPr>
              <a: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 calcmode="lin" valueType="num">
                                      <p:cBhvr additive="base">
                                        <p:cTn id="7" dur="500" fill="hold"/>
                                        <p:tgtEl>
                                          <p:spTgt spid="10243">
                                            <p:txEl>
                                              <p:pRg st="1" end="1"/>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024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10243">
                                            <p:txEl>
                                              <p:pRg st="2" end="2"/>
                                            </p:txEl>
                                          </p:spTgt>
                                        </p:tgtEl>
                                        <p:attrNameLst>
                                          <p:attrName>style.visibility</p:attrName>
                                        </p:attrNameLst>
                                      </p:cBhvr>
                                      <p:to>
                                        <p:strVal val="visible"/>
                                      </p:to>
                                    </p:set>
                                    <p:anim calcmode="lin" valueType="num">
                                      <p:cBhvr additive="base">
                                        <p:cTn id="13" dur="500" fill="hold"/>
                                        <p:tgtEl>
                                          <p:spTgt spid="10243">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024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nodeType="clickEffect">
                                  <p:stCondLst>
                                    <p:cond delay="0"/>
                                  </p:stCondLst>
                                  <p:childTnLst>
                                    <p:set>
                                      <p:cBhvr>
                                        <p:cTn id="18" dur="1" fill="hold">
                                          <p:stCondLst>
                                            <p:cond delay="0"/>
                                          </p:stCondLst>
                                        </p:cTn>
                                        <p:tgtEl>
                                          <p:spTgt spid="10243">
                                            <p:txEl>
                                              <p:pRg st="3" end="3"/>
                                            </p:txEl>
                                          </p:spTgt>
                                        </p:tgtEl>
                                        <p:attrNameLst>
                                          <p:attrName>style.visibility</p:attrName>
                                        </p:attrNameLst>
                                      </p:cBhvr>
                                      <p:to>
                                        <p:strVal val="visible"/>
                                      </p:to>
                                    </p:set>
                                    <p:anim calcmode="lin" valueType="num">
                                      <p:cBhvr additive="base">
                                        <p:cTn id="19" dur="500" fill="hold"/>
                                        <p:tgtEl>
                                          <p:spTgt spid="10243">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024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nodeType="clickEffect">
                                  <p:stCondLst>
                                    <p:cond delay="0"/>
                                  </p:stCondLst>
                                  <p:childTnLst>
                                    <p:set>
                                      <p:cBhvr>
                                        <p:cTn id="24" dur="1" fill="hold">
                                          <p:stCondLst>
                                            <p:cond delay="0"/>
                                          </p:stCondLst>
                                        </p:cTn>
                                        <p:tgtEl>
                                          <p:spTgt spid="10243">
                                            <p:txEl>
                                              <p:pRg st="4" end="4"/>
                                            </p:txEl>
                                          </p:spTgt>
                                        </p:tgtEl>
                                        <p:attrNameLst>
                                          <p:attrName>style.visibility</p:attrName>
                                        </p:attrNameLst>
                                      </p:cBhvr>
                                      <p:to>
                                        <p:strVal val="visible"/>
                                      </p:to>
                                    </p:set>
                                    <p:anim calcmode="lin" valueType="num">
                                      <p:cBhvr additive="base">
                                        <p:cTn id="25" dur="500" fill="hold"/>
                                        <p:tgtEl>
                                          <p:spTgt spid="10243">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024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nodeType="clickEffect">
                                  <p:stCondLst>
                                    <p:cond delay="0"/>
                                  </p:stCondLst>
                                  <p:childTnLst>
                                    <p:set>
                                      <p:cBhvr>
                                        <p:cTn id="30" dur="1" fill="hold">
                                          <p:stCondLst>
                                            <p:cond delay="0"/>
                                          </p:stCondLst>
                                        </p:cTn>
                                        <p:tgtEl>
                                          <p:spTgt spid="10243">
                                            <p:txEl>
                                              <p:pRg st="5" end="5"/>
                                            </p:txEl>
                                          </p:spTgt>
                                        </p:tgtEl>
                                        <p:attrNameLst>
                                          <p:attrName>style.visibility</p:attrName>
                                        </p:attrNameLst>
                                      </p:cBhvr>
                                      <p:to>
                                        <p:strVal val="visible"/>
                                      </p:to>
                                    </p:set>
                                    <p:anim calcmode="lin" valueType="num">
                                      <p:cBhvr additive="base">
                                        <p:cTn id="31" dur="500" fill="hold"/>
                                        <p:tgtEl>
                                          <p:spTgt spid="10243">
                                            <p:txEl>
                                              <p:pRg st="5" end="5"/>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024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nodeType="clickEffect">
                                  <p:stCondLst>
                                    <p:cond delay="0"/>
                                  </p:stCondLst>
                                  <p:childTnLst>
                                    <p:set>
                                      <p:cBhvr>
                                        <p:cTn id="36" dur="1" fill="hold">
                                          <p:stCondLst>
                                            <p:cond delay="0"/>
                                          </p:stCondLst>
                                        </p:cTn>
                                        <p:tgtEl>
                                          <p:spTgt spid="10243">
                                            <p:txEl>
                                              <p:pRg st="6" end="6"/>
                                            </p:txEl>
                                          </p:spTgt>
                                        </p:tgtEl>
                                        <p:attrNameLst>
                                          <p:attrName>style.visibility</p:attrName>
                                        </p:attrNameLst>
                                      </p:cBhvr>
                                      <p:to>
                                        <p:strVal val="visible"/>
                                      </p:to>
                                    </p:set>
                                    <p:anim calcmode="lin" valueType="num">
                                      <p:cBhvr additive="base">
                                        <p:cTn id="37" dur="500" fill="hold"/>
                                        <p:tgtEl>
                                          <p:spTgt spid="10243">
                                            <p:txEl>
                                              <p:pRg st="6" end="6"/>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1024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8" fill="hold" nodeType="clickEffect">
                                  <p:stCondLst>
                                    <p:cond delay="0"/>
                                  </p:stCondLst>
                                  <p:childTnLst>
                                    <p:set>
                                      <p:cBhvr>
                                        <p:cTn id="42" dur="1" fill="hold">
                                          <p:stCondLst>
                                            <p:cond delay="0"/>
                                          </p:stCondLst>
                                        </p:cTn>
                                        <p:tgtEl>
                                          <p:spTgt spid="10243">
                                            <p:txEl>
                                              <p:pRg st="7" end="7"/>
                                            </p:txEl>
                                          </p:spTgt>
                                        </p:tgtEl>
                                        <p:attrNameLst>
                                          <p:attrName>style.visibility</p:attrName>
                                        </p:attrNameLst>
                                      </p:cBhvr>
                                      <p:to>
                                        <p:strVal val="visible"/>
                                      </p:to>
                                    </p:set>
                                    <p:anim calcmode="lin" valueType="num">
                                      <p:cBhvr additive="base">
                                        <p:cTn id="43" dur="500" fill="hold"/>
                                        <p:tgtEl>
                                          <p:spTgt spid="10243">
                                            <p:txEl>
                                              <p:pRg st="7" end="7"/>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10243">
                                            <p:txEl>
                                              <p:pRg st="7" end="7"/>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a:xfrm>
            <a:off x="80963" y="0"/>
            <a:ext cx="7920037" cy="914400"/>
          </a:xfrm>
        </p:spPr>
        <p:txBody>
          <a:bodyPr/>
          <a:lstStyle/>
          <a:p>
            <a:r>
              <a:rPr lang="en-US" altLang="en-US" sz="2800">
                <a:ea typeface="MS PGothic" charset="-128"/>
                <a:cs typeface="ＭＳ Ｐゴシック" charset="-128"/>
              </a:rPr>
              <a:t>Fig. 2.1 The Structure of Water</a:t>
            </a:r>
          </a:p>
        </p:txBody>
      </p:sp>
      <p:pic>
        <p:nvPicPr>
          <p:cNvPr id="15362" name="Picture 7" descr="02f01.jpg"/>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1066800"/>
            <a:ext cx="7239000" cy="3900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Text Box 6"/>
          <p:cNvSpPr txBox="1">
            <a:spLocks noChangeArrowheads="1"/>
          </p:cNvSpPr>
          <p:nvPr/>
        </p:nvSpPr>
        <p:spPr bwMode="auto">
          <a:xfrm>
            <a:off x="152400" y="5081588"/>
            <a:ext cx="8534400" cy="193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50000"/>
              </a:spcBef>
              <a:buSzTx/>
              <a:buFontTx/>
              <a:buNone/>
            </a:pPr>
            <a:r>
              <a:rPr lang="en-US" altLang="en-US" sz="1600"/>
              <a:t>Two lobes of negative charge formed by the lone-pair electrons of the oxygen atom lie above and below the plane of the diagram. This electron density contributes substantially to the large dipole moment. Note that the H—O—H angle is 104.3°, </a:t>
            </a:r>
            <a:r>
              <a:rPr lang="en-US" altLang="en-US" sz="1600" i="1"/>
              <a:t>not </a:t>
            </a:r>
            <a:r>
              <a:rPr lang="en-US" altLang="en-US" sz="1600"/>
              <a:t>109°, the angular value found in molecules with tetrahedral symmetry, such as CH</a:t>
            </a:r>
            <a:r>
              <a:rPr lang="en-US" altLang="en-US" sz="1600" baseline="-25000"/>
              <a:t>4</a:t>
            </a:r>
            <a:r>
              <a:rPr lang="en-US" altLang="en-US" sz="1600"/>
              <a:t>. (The dipole moment in this figure points in the direction from negative to positive, the convention used by physicists and physical chemists; organic chemists draw it pointing in the opposite direction.) </a:t>
            </a:r>
          </a:p>
          <a:p>
            <a:pPr>
              <a:spcBef>
                <a:spcPct val="50000"/>
              </a:spcBef>
              <a:buSzTx/>
              <a:buFontTx/>
              <a:buNone/>
            </a:pPr>
            <a:endParaRPr lang="en-US" altLang="en-US" sz="160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r>
              <a:rPr lang="en-US" altLang="en-US" sz="2800">
                <a:ea typeface="MS PGothic" charset="-128"/>
                <a:cs typeface="ＭＳ Ｐゴシック" charset="-128"/>
              </a:rPr>
              <a:t>The Solvent Properties of Water Derive </a:t>
            </a:r>
            <a:br>
              <a:rPr lang="en-US" altLang="en-US" sz="2800">
                <a:ea typeface="MS PGothic" charset="-128"/>
                <a:cs typeface="ＭＳ Ｐゴシック" charset="-128"/>
              </a:rPr>
            </a:br>
            <a:r>
              <a:rPr lang="en-US" altLang="en-US" sz="2800">
                <a:ea typeface="MS PGothic" charset="-128"/>
                <a:cs typeface="ＭＳ Ｐゴシック" charset="-128"/>
              </a:rPr>
              <a:t>from Its Polar Nature</a:t>
            </a:r>
          </a:p>
        </p:txBody>
      </p:sp>
      <p:pic>
        <p:nvPicPr>
          <p:cNvPr id="17410" name="Picture 7" descr="02f04.jpg"/>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7325" y="1143000"/>
            <a:ext cx="6416675" cy="538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1" name="TextBox 4"/>
          <p:cNvSpPr txBox="1">
            <a:spLocks noChangeArrowheads="1"/>
          </p:cNvSpPr>
          <p:nvPr/>
        </p:nvSpPr>
        <p:spPr bwMode="auto">
          <a:xfrm>
            <a:off x="152400" y="3352800"/>
            <a:ext cx="2514600"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0"/>
              </a:spcBef>
              <a:buSzTx/>
              <a:buFontTx/>
              <a:buNone/>
            </a:pPr>
            <a:r>
              <a:rPr lang="en-US" altLang="en-US" sz="2400"/>
              <a:t>Figure 2.4 Hydration shells surrounding ions in solution.</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p:txBody>
          <a:bodyPr/>
          <a:lstStyle/>
          <a:p>
            <a:r>
              <a:rPr lang="en-US" altLang="en-US" sz="2800">
                <a:ea typeface="MS PGothic" charset="-128"/>
                <a:cs typeface="ＭＳ Ｐゴシック" charset="-128"/>
              </a:rPr>
              <a:t>The Solvent Properties of Water Derive </a:t>
            </a:r>
            <a:br>
              <a:rPr lang="en-US" altLang="en-US" sz="2800">
                <a:ea typeface="MS PGothic" charset="-128"/>
                <a:cs typeface="ＭＳ Ｐゴシック" charset="-128"/>
              </a:rPr>
            </a:br>
            <a:r>
              <a:rPr lang="en-US" altLang="en-US" sz="2800">
                <a:ea typeface="MS PGothic" charset="-128"/>
                <a:cs typeface="ＭＳ Ｐゴシック" charset="-128"/>
              </a:rPr>
              <a:t>from Its Polar Nature</a:t>
            </a:r>
          </a:p>
        </p:txBody>
      </p:sp>
      <p:pic>
        <p:nvPicPr>
          <p:cNvPr id="19458" name="Picture 1" descr="02p033_t01.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1001713"/>
            <a:ext cx="5103813" cy="5856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1505" name="Picture 5" descr="WaterH-bond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5175" y="142875"/>
            <a:ext cx="5075238" cy="657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80963" y="0"/>
            <a:ext cx="7920037" cy="914400"/>
          </a:xfrm>
        </p:spPr>
        <p:txBody>
          <a:bodyPr/>
          <a:lstStyle/>
          <a:p>
            <a:r>
              <a:rPr lang="en-US" altLang="en-US" sz="2800">
                <a:ea typeface="MS PGothic" charset="-128"/>
                <a:cs typeface="ＭＳ Ｐゴシック" charset="-128"/>
              </a:rPr>
              <a:t>Figure 2.2 The structure of normal ice.</a:t>
            </a:r>
          </a:p>
        </p:txBody>
      </p:sp>
      <p:pic>
        <p:nvPicPr>
          <p:cNvPr id="23554" name="Picture 7" descr="02f02.jpg"/>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0750" y="1325563"/>
            <a:ext cx="5607050" cy="4465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5" name="Text Box 4"/>
          <p:cNvSpPr txBox="1">
            <a:spLocks noChangeArrowheads="1"/>
          </p:cNvSpPr>
          <p:nvPr/>
        </p:nvSpPr>
        <p:spPr bwMode="auto">
          <a:xfrm>
            <a:off x="76200" y="1249363"/>
            <a:ext cx="3429000" cy="4770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spcBef>
                <a:spcPct val="20000"/>
              </a:spcBef>
              <a:buSzPct val="100000"/>
              <a:buFont typeface="Times" charset="0"/>
              <a:buChar char="•"/>
              <a:defRPr sz="2800">
                <a:solidFill>
                  <a:srgbClr val="000066"/>
                </a:solidFill>
                <a:latin typeface="Arial" charset="0"/>
                <a:ea typeface="MS PGothic" charset="-128"/>
                <a:cs typeface="ＭＳ Ｐゴシック" charset="-128"/>
              </a:defRPr>
            </a:lvl1pPr>
            <a:lvl2pPr marL="742950" indent="-285750">
              <a:spcBef>
                <a:spcPct val="20000"/>
              </a:spcBef>
              <a:buSzPct val="100000"/>
              <a:buFont typeface="Times" charset="0"/>
              <a:buChar char="•"/>
              <a:defRPr sz="2800">
                <a:solidFill>
                  <a:srgbClr val="000066"/>
                </a:solidFill>
                <a:latin typeface="Arial" charset="0"/>
                <a:ea typeface="MS PGothic" charset="-128"/>
              </a:defRPr>
            </a:lvl2pPr>
            <a:lvl3pPr marL="1143000" indent="-228600">
              <a:spcBef>
                <a:spcPct val="20000"/>
              </a:spcBef>
              <a:buSzPct val="100000"/>
              <a:buFont typeface="Times" charset="0"/>
              <a:buChar char="•"/>
              <a:defRPr sz="2800">
                <a:solidFill>
                  <a:srgbClr val="000066"/>
                </a:solidFill>
                <a:latin typeface="Arial" charset="0"/>
                <a:ea typeface="MS PGothic" charset="-128"/>
              </a:defRPr>
            </a:lvl3pPr>
            <a:lvl4pPr marL="1600200" indent="-228600">
              <a:spcBef>
                <a:spcPct val="20000"/>
              </a:spcBef>
              <a:buSzPct val="100000"/>
              <a:buFont typeface="Times" charset="0"/>
              <a:buChar char="•"/>
              <a:defRPr sz="2800">
                <a:solidFill>
                  <a:srgbClr val="000066"/>
                </a:solidFill>
                <a:latin typeface="Arial" charset="0"/>
                <a:ea typeface="MS PGothic" charset="-128"/>
              </a:defRPr>
            </a:lvl4pPr>
            <a:lvl5pPr marL="2057400" indent="-228600">
              <a:spcBef>
                <a:spcPct val="20000"/>
              </a:spcBef>
              <a:buSzPct val="100000"/>
              <a:buFont typeface="Times" charset="0"/>
              <a:buChar char="•"/>
              <a:defRPr sz="2800">
                <a:solidFill>
                  <a:srgbClr val="000066"/>
                </a:solidFill>
                <a:latin typeface="Arial" charset="0"/>
                <a:ea typeface="MS PGothic" charset="-128"/>
              </a:defRPr>
            </a:lvl5pPr>
            <a:lvl6pPr marL="25146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6pPr>
            <a:lvl7pPr marL="29718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7pPr>
            <a:lvl8pPr marL="34290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8pPr>
            <a:lvl9pPr marL="3886200" indent="-228600" eaLnBrk="0" fontAlgn="base" hangingPunct="0">
              <a:spcBef>
                <a:spcPct val="20000"/>
              </a:spcBef>
              <a:spcAft>
                <a:spcPct val="0"/>
              </a:spcAft>
              <a:buSzPct val="100000"/>
              <a:buFont typeface="Times" charset="0"/>
              <a:buChar char="•"/>
              <a:defRPr sz="2800">
                <a:solidFill>
                  <a:srgbClr val="000066"/>
                </a:solidFill>
                <a:latin typeface="Arial" charset="0"/>
                <a:ea typeface="MS PGothic" charset="-128"/>
              </a:defRPr>
            </a:lvl9pPr>
          </a:lstStyle>
          <a:p>
            <a:pPr>
              <a:spcBef>
                <a:spcPct val="50000"/>
              </a:spcBef>
              <a:buSzTx/>
              <a:buFontTx/>
              <a:buNone/>
            </a:pPr>
            <a:r>
              <a:rPr lang="en-US" altLang="en-US" sz="1600"/>
              <a:t>The hydrogen bonds in ice form a three-dimensional network.  The smallest number of H</a:t>
            </a:r>
            <a:r>
              <a:rPr lang="en-US" altLang="en-US" sz="1600" baseline="-25000"/>
              <a:t>2</a:t>
            </a:r>
            <a:r>
              <a:rPr lang="en-US" altLang="en-US" sz="1600"/>
              <a:t>O molecules in any closed circuit of H-bonded molecules is six, so this structure bears the name hexagonal ice.  Covalent bonds are represented as solid lines, whereas hydrogen bonds are shown as dashed lines.  The directional preference of H bonds leads to a rather open lattice structure for crystalline water and, consequently, a low density for the solid state.  The distance between neighboring oxygen atoms linked by a hydrogen bond is 0.274nm.  Since the covalent H-O bond is 0.095nm, the H-O hydrogen bond length in ice is 0.18 nm. </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xfrm>
            <a:off x="685800" y="381000"/>
            <a:ext cx="7772400" cy="1143000"/>
          </a:xfrm>
        </p:spPr>
        <p:txBody>
          <a:bodyPr/>
          <a:lstStyle/>
          <a:p>
            <a:r>
              <a:rPr lang="en-US" altLang="en-US">
                <a:ea typeface="MS PGothic" charset="-128"/>
                <a:cs typeface="ＭＳ Ｐゴシック" charset="-128"/>
              </a:rPr>
              <a:t>Comparison of Ice and Water</a:t>
            </a:r>
          </a:p>
        </p:txBody>
      </p:sp>
      <p:sp>
        <p:nvSpPr>
          <p:cNvPr id="16387" name="Rectangle 3"/>
          <p:cNvSpPr>
            <a:spLocks noGrp="1" noChangeArrowheads="1"/>
          </p:cNvSpPr>
          <p:nvPr>
            <p:ph type="body" idx="1"/>
          </p:nvPr>
        </p:nvSpPr>
        <p:spPr>
          <a:xfrm>
            <a:off x="685800" y="1752600"/>
            <a:ext cx="7772400" cy="4114800"/>
          </a:xfrm>
        </p:spPr>
        <p:txBody>
          <a:bodyPr/>
          <a:lstStyle/>
          <a:p>
            <a:pPr algn="ctr">
              <a:lnSpc>
                <a:spcPct val="90000"/>
              </a:lnSpc>
              <a:buFontTx/>
              <a:buNone/>
            </a:pPr>
            <a:r>
              <a:rPr lang="en-US" altLang="en-US" sz="3000" i="1">
                <a:ea typeface="MS PGothic" charset="-128"/>
                <a:cs typeface="ＭＳ Ｐゴシック" charset="-128"/>
              </a:rPr>
              <a:t>Issues: H-bonds and Motion</a:t>
            </a:r>
            <a:endParaRPr lang="en-US" altLang="en-US" sz="3000">
              <a:ea typeface="MS PGothic" charset="-128"/>
              <a:cs typeface="ＭＳ Ｐゴシック" charset="-128"/>
            </a:endParaRPr>
          </a:p>
          <a:p>
            <a:pPr>
              <a:lnSpc>
                <a:spcPct val="90000"/>
              </a:lnSpc>
            </a:pPr>
            <a:r>
              <a:rPr lang="en-US" altLang="en-US" sz="3000">
                <a:ea typeface="MS PGothic" charset="-128"/>
                <a:cs typeface="ＭＳ Ｐゴシック" charset="-128"/>
              </a:rPr>
              <a:t>Ice: 4 H-bonds per water molecule</a:t>
            </a:r>
          </a:p>
          <a:p>
            <a:pPr>
              <a:lnSpc>
                <a:spcPct val="90000"/>
              </a:lnSpc>
            </a:pPr>
            <a:r>
              <a:rPr lang="en-US" altLang="en-US" sz="3000">
                <a:ea typeface="MS PGothic" charset="-128"/>
                <a:cs typeface="ＭＳ Ｐゴシック" charset="-128"/>
              </a:rPr>
              <a:t>Water: 2.3 H-bonds per water molecule at 10ºC</a:t>
            </a:r>
          </a:p>
          <a:p>
            <a:pPr>
              <a:lnSpc>
                <a:spcPct val="90000"/>
              </a:lnSpc>
            </a:pPr>
            <a:r>
              <a:rPr lang="en-US" altLang="en-US" sz="3000">
                <a:ea typeface="MS PGothic" charset="-128"/>
                <a:cs typeface="ＭＳ Ｐゴシック" charset="-128"/>
              </a:rPr>
              <a:t>Ice: H-bond lifetime - about 10 microsec</a:t>
            </a:r>
          </a:p>
          <a:p>
            <a:pPr>
              <a:lnSpc>
                <a:spcPct val="90000"/>
              </a:lnSpc>
            </a:pPr>
            <a:r>
              <a:rPr lang="en-US" altLang="en-US" sz="3000">
                <a:ea typeface="MS PGothic" charset="-128"/>
                <a:cs typeface="ＭＳ Ｐゴシック" charset="-128"/>
              </a:rPr>
              <a:t>Water: H-bond lifetime - about 10 psec</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16387">
                                            <p:txEl>
                                              <p:pRg st="1" end="1"/>
                                            </p:txEl>
                                          </p:spTgt>
                                        </p:tgtEl>
                                        <p:attrNameLst>
                                          <p:attrName>style.visibility</p:attrName>
                                        </p:attrNameLst>
                                      </p:cBhvr>
                                      <p:to>
                                        <p:strVal val="visible"/>
                                      </p:to>
                                    </p:set>
                                    <p:anim calcmode="lin" valueType="num">
                                      <p:cBhvr additive="base">
                                        <p:cTn id="7" dur="500" fill="hold"/>
                                        <p:tgtEl>
                                          <p:spTgt spid="16387">
                                            <p:txEl>
                                              <p:pRg st="1" end="1"/>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638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16387">
                                            <p:txEl>
                                              <p:pRg st="2" end="2"/>
                                            </p:txEl>
                                          </p:spTgt>
                                        </p:tgtEl>
                                        <p:attrNameLst>
                                          <p:attrName>style.visibility</p:attrName>
                                        </p:attrNameLst>
                                      </p:cBhvr>
                                      <p:to>
                                        <p:strVal val="visible"/>
                                      </p:to>
                                    </p:set>
                                    <p:anim calcmode="lin" valueType="num">
                                      <p:cBhvr additive="base">
                                        <p:cTn id="13" dur="500" fill="hold"/>
                                        <p:tgtEl>
                                          <p:spTgt spid="16387">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638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nodeType="clickEffect">
                                  <p:stCondLst>
                                    <p:cond delay="0"/>
                                  </p:stCondLst>
                                  <p:childTnLst>
                                    <p:set>
                                      <p:cBhvr>
                                        <p:cTn id="18" dur="1" fill="hold">
                                          <p:stCondLst>
                                            <p:cond delay="0"/>
                                          </p:stCondLst>
                                        </p:cTn>
                                        <p:tgtEl>
                                          <p:spTgt spid="16387">
                                            <p:txEl>
                                              <p:pRg st="3" end="3"/>
                                            </p:txEl>
                                          </p:spTgt>
                                        </p:tgtEl>
                                        <p:attrNameLst>
                                          <p:attrName>style.visibility</p:attrName>
                                        </p:attrNameLst>
                                      </p:cBhvr>
                                      <p:to>
                                        <p:strVal val="visible"/>
                                      </p:to>
                                    </p:set>
                                    <p:anim calcmode="lin" valueType="num">
                                      <p:cBhvr additive="base">
                                        <p:cTn id="19" dur="500" fill="hold"/>
                                        <p:tgtEl>
                                          <p:spTgt spid="16387">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6387">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nodeType="clickEffect">
                                  <p:stCondLst>
                                    <p:cond delay="0"/>
                                  </p:stCondLst>
                                  <p:childTnLst>
                                    <p:set>
                                      <p:cBhvr>
                                        <p:cTn id="24" dur="1" fill="hold">
                                          <p:stCondLst>
                                            <p:cond delay="0"/>
                                          </p:stCondLst>
                                        </p:cTn>
                                        <p:tgtEl>
                                          <p:spTgt spid="16387">
                                            <p:txEl>
                                              <p:pRg st="4" end="4"/>
                                            </p:txEl>
                                          </p:spTgt>
                                        </p:tgtEl>
                                        <p:attrNameLst>
                                          <p:attrName>style.visibility</p:attrName>
                                        </p:attrNameLst>
                                      </p:cBhvr>
                                      <p:to>
                                        <p:strVal val="visible"/>
                                      </p:to>
                                    </p:set>
                                    <p:anim calcmode="lin" valueType="num">
                                      <p:cBhvr additive="base">
                                        <p:cTn id="25" dur="500" fill="hold"/>
                                        <p:tgtEl>
                                          <p:spTgt spid="16387">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6387">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IOCHE~1">
  <a:themeElements>
    <a:clrScheme name="Custom 8">
      <a:dk1>
        <a:srgbClr val="000000"/>
      </a:dk1>
      <a:lt1>
        <a:srgbClr val="000000"/>
      </a:lt1>
      <a:dk2>
        <a:srgbClr val="000000"/>
      </a:dk2>
      <a:lt2>
        <a:srgbClr val="808080"/>
      </a:lt2>
      <a:accent1>
        <a:srgbClr val="00CC99"/>
      </a:accent1>
      <a:accent2>
        <a:srgbClr val="3333CC"/>
      </a:accent2>
      <a:accent3>
        <a:srgbClr val="AAAAAA"/>
      </a:accent3>
      <a:accent4>
        <a:srgbClr val="000000"/>
      </a:accent4>
      <a:accent5>
        <a:srgbClr val="AAE2CA"/>
      </a:accent5>
      <a:accent6>
        <a:srgbClr val="2D2DB9"/>
      </a:accent6>
      <a:hlink>
        <a:srgbClr val="FF0000"/>
      </a:hlink>
      <a:folHlink>
        <a:srgbClr val="B2B2B2"/>
      </a:folHlink>
    </a:clrScheme>
    <a:fontScheme name="BIOCHE~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3000" b="0" i="0" u="none" strike="noStrike" cap="none" normalizeH="0" baseline="0" smtClean="0">
            <a:ln>
              <a:noFill/>
            </a:ln>
            <a:solidFill>
              <a:srgbClr val="000066"/>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3000" b="0" i="0" u="none" strike="noStrike" cap="none" normalizeH="0" baseline="0" smtClean="0">
            <a:ln>
              <a:noFill/>
            </a:ln>
            <a:solidFill>
              <a:srgbClr val="000066"/>
            </a:solidFill>
            <a:effectLst/>
            <a:latin typeface="Arial" charset="0"/>
          </a:defRPr>
        </a:defPPr>
      </a:lstStyle>
    </a:lnDef>
  </a:objectDefaults>
  <a:extraClrSchemeLst>
    <a:extraClrScheme>
      <a:clrScheme name="BIOCHE~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IOCHE~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IOCHE~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IOCHE~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IOCHE~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IOCHE~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IOCHE~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3_BIOCHE~1">
  <a:themeElements>
    <a:clrScheme name="">
      <a:dk1>
        <a:srgbClr val="000000"/>
      </a:dk1>
      <a:lt1>
        <a:srgbClr val="000000"/>
      </a:lt1>
      <a:dk2>
        <a:srgbClr val="000000"/>
      </a:dk2>
      <a:lt2>
        <a:srgbClr val="808080"/>
      </a:lt2>
      <a:accent1>
        <a:srgbClr val="00CC99"/>
      </a:accent1>
      <a:accent2>
        <a:srgbClr val="3333CC"/>
      </a:accent2>
      <a:accent3>
        <a:srgbClr val="AAAAAA"/>
      </a:accent3>
      <a:accent4>
        <a:srgbClr val="000000"/>
      </a:accent4>
      <a:accent5>
        <a:srgbClr val="AAE2CA"/>
      </a:accent5>
      <a:accent6>
        <a:srgbClr val="2D2DB9"/>
      </a:accent6>
      <a:hlink>
        <a:srgbClr val="CCCCFF"/>
      </a:hlink>
      <a:folHlink>
        <a:srgbClr val="B2B2B2"/>
      </a:folHlink>
    </a:clrScheme>
    <a:fontScheme name="3_BIOCHE~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3000" b="0" i="0" u="none" strike="noStrike" cap="none" normalizeH="0" baseline="0" smtClean="0">
            <a:ln>
              <a:noFill/>
            </a:ln>
            <a:solidFill>
              <a:srgbClr val="000066"/>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3000" b="0" i="0" u="none" strike="noStrike" cap="none" normalizeH="0" baseline="0" smtClean="0">
            <a:ln>
              <a:noFill/>
            </a:ln>
            <a:solidFill>
              <a:srgbClr val="000066"/>
            </a:solidFill>
            <a:effectLst/>
            <a:latin typeface="Arial" charset="0"/>
          </a:defRPr>
        </a:defPPr>
      </a:lstStyle>
    </a:lnDef>
  </a:objectDefaults>
  <a:extraClrSchemeLst>
    <a:extraClrScheme>
      <a:clrScheme name="3_BIOCHE~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3_BIOCHE~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3_BIOCHE~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3_BIOCHE~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3_BIOCHE~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3_BIOCHE~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3_BIOCHE~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IOCHE~1">
  <a:themeElements>
    <a:clrScheme name="Custom 11">
      <a:dk1>
        <a:srgbClr val="000000"/>
      </a:dk1>
      <a:lt1>
        <a:srgbClr val="000000"/>
      </a:lt1>
      <a:dk2>
        <a:srgbClr val="000000"/>
      </a:dk2>
      <a:lt2>
        <a:srgbClr val="808080"/>
      </a:lt2>
      <a:accent1>
        <a:srgbClr val="00CC99"/>
      </a:accent1>
      <a:accent2>
        <a:srgbClr val="3333CC"/>
      </a:accent2>
      <a:accent3>
        <a:srgbClr val="AAAAAA"/>
      </a:accent3>
      <a:accent4>
        <a:srgbClr val="000000"/>
      </a:accent4>
      <a:accent5>
        <a:srgbClr val="AAE2CA"/>
      </a:accent5>
      <a:accent6>
        <a:srgbClr val="2D2DB9"/>
      </a:accent6>
      <a:hlink>
        <a:srgbClr val="FF0000"/>
      </a:hlink>
      <a:folHlink>
        <a:srgbClr val="B2B2B2"/>
      </a:folHlink>
    </a:clrScheme>
    <a:fontScheme name="BIOCHE~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3000" b="0" i="0" u="none" strike="noStrike" cap="none" normalizeH="0" baseline="0" smtClean="0">
            <a:ln>
              <a:noFill/>
            </a:ln>
            <a:solidFill>
              <a:srgbClr val="000066"/>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3000" b="0" i="0" u="none" strike="noStrike" cap="none" normalizeH="0" baseline="0" smtClean="0">
            <a:ln>
              <a:noFill/>
            </a:ln>
            <a:solidFill>
              <a:srgbClr val="000066"/>
            </a:solidFill>
            <a:effectLst/>
            <a:latin typeface="Arial" charset="0"/>
          </a:defRPr>
        </a:defPPr>
      </a:lstStyle>
    </a:lnDef>
  </a:objectDefaults>
  <a:extraClrSchemeLst>
    <a:extraClrScheme>
      <a:clrScheme name="BIOCHE~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IOCHE~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IOCHE~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IOCHE~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IOCHE~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IOCHE~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IOCHE~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46323287</TotalTime>
  <Words>818</Words>
  <Application>Microsoft Macintosh PowerPoint</Application>
  <PresentationFormat>On-screen Show (4:3)</PresentationFormat>
  <Paragraphs>67</Paragraphs>
  <Slides>29</Slides>
  <Notes>18</Notes>
  <HiddenSlides>0</HiddenSlides>
  <MMClips>0</MMClips>
  <ScaleCrop>false</ScaleCrop>
  <HeadingPairs>
    <vt:vector size="8" baseType="variant">
      <vt:variant>
        <vt:lpstr>Fonts Used</vt:lpstr>
      </vt:variant>
      <vt:variant>
        <vt:i4>6</vt:i4>
      </vt:variant>
      <vt:variant>
        <vt:lpstr>Theme</vt:lpstr>
      </vt:variant>
      <vt:variant>
        <vt:i4>3</vt:i4>
      </vt:variant>
      <vt:variant>
        <vt:lpstr>Embedded OLE Servers</vt:lpstr>
      </vt:variant>
      <vt:variant>
        <vt:i4>1</vt:i4>
      </vt:variant>
      <vt:variant>
        <vt:lpstr>Slide Titles</vt:lpstr>
      </vt:variant>
      <vt:variant>
        <vt:i4>29</vt:i4>
      </vt:variant>
    </vt:vector>
  </HeadingPairs>
  <TitlesOfParts>
    <vt:vector size="39" baseType="lpstr">
      <vt:lpstr>Arial</vt:lpstr>
      <vt:lpstr>MS PGothic</vt:lpstr>
      <vt:lpstr>ＭＳ Ｐゴシック</vt:lpstr>
      <vt:lpstr>Times</vt:lpstr>
      <vt:lpstr>Times New Roman</vt:lpstr>
      <vt:lpstr>Verdana</vt:lpstr>
      <vt:lpstr>BIOCHE~1</vt:lpstr>
      <vt:lpstr>3_BIOCHE~1</vt:lpstr>
      <vt:lpstr>2_BIOCHE~1</vt:lpstr>
      <vt:lpstr>Adobe Photoshop Image</vt:lpstr>
      <vt:lpstr>Chapter 2   Water: the Medium of Life</vt:lpstr>
      <vt:lpstr>Outline</vt:lpstr>
      <vt:lpstr>2.1 What Are the Properties of Water?</vt:lpstr>
      <vt:lpstr>Fig. 2.1 The Structure of Water</vt:lpstr>
      <vt:lpstr>The Solvent Properties of Water Derive  from Its Polar Nature</vt:lpstr>
      <vt:lpstr>The Solvent Properties of Water Derive  from Its Polar Nature</vt:lpstr>
      <vt:lpstr>PowerPoint Presentation</vt:lpstr>
      <vt:lpstr>Figure 2.2 The structure of normal ice.</vt:lpstr>
      <vt:lpstr>Comparison of Ice and Water</vt:lpstr>
      <vt:lpstr>Important Colligative Property of Solutes: Osmotic Pressure</vt:lpstr>
      <vt:lpstr>Water Can Ionize to Form H+ and OH-</vt:lpstr>
      <vt:lpstr>2.2  Enzyme Activity is                     Influenced by pH</vt:lpstr>
      <vt:lpstr>What are the pH Buffers of Life?</vt:lpstr>
      <vt:lpstr>pH Equations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2.3  What Are Buffers, and What Do They Do?</vt:lpstr>
      <vt:lpstr>   What are Buffers and What Do They Do?</vt:lpstr>
      <vt:lpstr>What are Buffers and What Do They Do?</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6</dc:title>
  <dc:creator>Charles M. Grisham</dc:creator>
  <cp:lastModifiedBy>Robert Marsh</cp:lastModifiedBy>
  <cp:revision>207</cp:revision>
  <dcterms:created xsi:type="dcterms:W3CDTF">1998-08-18T15:56:28Z</dcterms:created>
  <dcterms:modified xsi:type="dcterms:W3CDTF">2016-08-12T05:19:45Z</dcterms:modified>
</cp:coreProperties>
</file>